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 id="2147483675" r:id="rId5"/>
  </p:sldMasterIdLst>
  <p:notesMasterIdLst>
    <p:notesMasterId r:id="rId17"/>
  </p:notesMasterIdLst>
  <p:sldIdLst>
    <p:sldId id="256" r:id="rId6"/>
    <p:sldId id="257" r:id="rId7"/>
    <p:sldId id="263" r:id="rId8"/>
    <p:sldId id="285" r:id="rId9"/>
    <p:sldId id="305" r:id="rId10"/>
    <p:sldId id="279" r:id="rId11"/>
    <p:sldId id="287" r:id="rId12"/>
    <p:sldId id="302" r:id="rId13"/>
    <p:sldId id="304" r:id="rId14"/>
    <p:sldId id="303" r:id="rId15"/>
    <p:sldId id="269" r:id="rId16"/>
  </p:sldIdLst>
  <p:sldSz cx="12192000" cy="6858000"/>
  <p:notesSz cx="6858000" cy="9144000"/>
  <p:embeddedFontLst>
    <p:embeddedFont>
      <p:font typeface="Corbel" panose="020B050302020402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guide id="3" orient="horz" pos="232" userDrawn="1">
          <p15:clr>
            <a:srgbClr val="A4A3A4"/>
          </p15:clr>
        </p15:guide>
        <p15:guide id="4" pos="211" userDrawn="1">
          <p15:clr>
            <a:srgbClr val="A4A3A4"/>
          </p15:clr>
        </p15:guide>
        <p15:guide id="5"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257934-3A5C-D8AB-9D4B-69E7E32B9E39}" name="Julie le Sage" initials="JS" userId="S::87600als@eur.nl::71f930af-c2cf-455f-a73d-85bb97c21ded" providerId="AD"/>
  <p188:author id="{7BF19DC0-D0A0-92F2-5E53-6E773358038A}" name="Mirjam Melse" initials="MM" userId="S::melse@fondsslachtofferhulp.nl::93f03286-97c0-4609-b17e-448ae0790acc" providerId="AD"/>
  <p188:author id="{10BB8FEC-49DB-ACFC-44D9-2A1F92F0FF8B}" name="Lizette Vosman" initials="" userId="S::vosman@fondsslachtofferhulp.nl::7c359dc2-d66e-46f6-9055-5f9d4749c1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6636"/>
    <a:srgbClr val="BA9675"/>
    <a:srgbClr val="F0DBC6"/>
    <a:srgbClr val="D1C0AA"/>
    <a:srgbClr val="D7C2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5BA7A-BB6A-7219-7CCF-17E120CC3501}" v="48" dt="2025-11-12T13:28:13.133"/>
    <p1510:client id="{982F46D3-4BA9-E807-A395-29CD7DFD3AFA}" v="43" dt="2025-11-12T13:17:25.533"/>
    <p1510:client id="{A67994AD-7919-0154-CA03-B2A5BEDAB4D8}" v="28" dt="2025-11-12T14:30:32.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3"/>
        <p:guide pos="3840"/>
        <p:guide orient="horz" pos="232"/>
        <p:guide pos="211"/>
        <p:guide pos="7469"/>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Arial"/>
                <a:ea typeface="Arial"/>
                <a:cs typeface="Arial"/>
                <a:sym typeface="Arial"/>
              </a:rPr>
              <a:t>‹nr.›</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rtl="0" fontAlgn="base">
              <a:buFont typeface="Arial" panose="020B0604020202020204" pitchFamily="34" charset="0"/>
              <a:buChar char="•"/>
            </a:pPr>
            <a:endParaRPr lang="en-US" sz="1800" b="0" i="0" u="none" strike="noStrike">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marL="0" lvl="0" indent="0" algn="l" rtl="0">
              <a:spcBef>
                <a:spcPts val="0"/>
              </a:spcBef>
              <a:spcAft>
                <a:spcPts val="0"/>
              </a:spcAft>
              <a:buNone/>
            </a:pPr>
            <a:endParaRPr/>
          </a:p>
        </p:txBody>
      </p:sp>
      <p:sp>
        <p:nvSpPr>
          <p:cNvPr id="150" name="Google Shape;1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3F82D514-9EAE-40D0-D0E8-F66267AC58B8}"/>
            </a:ext>
          </a:extLst>
        </p:cNvPr>
        <p:cNvGrpSpPr/>
        <p:nvPr/>
      </p:nvGrpSpPr>
      <p:grpSpPr>
        <a:xfrm>
          <a:off x="0" y="0"/>
          <a:ext cx="0" cy="0"/>
          <a:chOff x="0" y="0"/>
          <a:chExt cx="0" cy="0"/>
        </a:xfrm>
      </p:grpSpPr>
      <p:sp>
        <p:nvSpPr>
          <p:cNvPr id="225" name="Google Shape;225;p4:notes">
            <a:extLst>
              <a:ext uri="{FF2B5EF4-FFF2-40B4-BE49-F238E27FC236}">
                <a16:creationId xmlns:a16="http://schemas.microsoft.com/office/drawing/2014/main" id="{07FE1FAA-5E6B-1179-8210-0464BB874AA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endParaRPr lang="nl-NL"/>
          </a:p>
          <a:p>
            <a:pPr marL="171450" indent="-171450">
              <a:buFont typeface="Calibri"/>
              <a:buChar char="-"/>
            </a:pPr>
            <a:endParaRPr lang="nl-NL"/>
          </a:p>
          <a:p>
            <a:pPr marL="0" indent="0"/>
            <a:endParaRPr lang="nl-NL"/>
          </a:p>
        </p:txBody>
      </p:sp>
      <p:sp>
        <p:nvSpPr>
          <p:cNvPr id="226" name="Google Shape;226;p4:notes">
            <a:extLst>
              <a:ext uri="{FF2B5EF4-FFF2-40B4-BE49-F238E27FC236}">
                <a16:creationId xmlns:a16="http://schemas.microsoft.com/office/drawing/2014/main" id="{7BD759B8-BFA7-55FF-23CC-3F2CDF0BC8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49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nl-NL" dirty="0"/>
          </a:p>
        </p:txBody>
      </p:sp>
      <p:sp>
        <p:nvSpPr>
          <p:cNvPr id="400" name="Google Shape;40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endParaRPr lang="nl-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Arial"/>
                <a:ea typeface="Arial"/>
                <a:cs typeface="Arial"/>
                <a:sym typeface="Arial"/>
              </a:rPr>
              <a:t>2</a:t>
            </a:fld>
            <a:endParaRPr lang="nl-NL"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00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buFont typeface="Arial" panose="020B0604020202020204" pitchFamily="34" charset="0"/>
              <a:buChar char="•"/>
            </a:pPr>
            <a:endParaRPr lang="en-N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Arial"/>
                <a:ea typeface="Arial"/>
                <a:cs typeface="Arial"/>
                <a:sym typeface="Arial"/>
              </a:rPr>
              <a:t>3</a:t>
            </a:fld>
            <a:endParaRPr lang="nl-NL"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332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endParaRPr lang="nl-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Arial"/>
                <a:ea typeface="Arial"/>
                <a:cs typeface="Arial"/>
                <a:sym typeface="Arial"/>
              </a:rPr>
              <a:t>4</a:t>
            </a:fld>
            <a:endParaRPr lang="nl-NL"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504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a:extLst>
            <a:ext uri="{FF2B5EF4-FFF2-40B4-BE49-F238E27FC236}">
              <a16:creationId xmlns:a16="http://schemas.microsoft.com/office/drawing/2014/main" id="{1532BFEE-1551-B58F-6235-51445B169D9B}"/>
            </a:ext>
          </a:extLst>
        </p:cNvPr>
        <p:cNvGrpSpPr/>
        <p:nvPr/>
      </p:nvGrpSpPr>
      <p:grpSpPr>
        <a:xfrm>
          <a:off x="0" y="0"/>
          <a:ext cx="0" cy="0"/>
          <a:chOff x="0" y="0"/>
          <a:chExt cx="0" cy="0"/>
        </a:xfrm>
      </p:grpSpPr>
      <p:sp>
        <p:nvSpPr>
          <p:cNvPr id="318" name="Google Shape;318;p9:notes">
            <a:extLst>
              <a:ext uri="{FF2B5EF4-FFF2-40B4-BE49-F238E27FC236}">
                <a16:creationId xmlns:a16="http://schemas.microsoft.com/office/drawing/2014/main" id="{9AAAF071-2465-0538-6002-2A8C4532D2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endParaRPr lang="nl-NL"/>
          </a:p>
        </p:txBody>
      </p:sp>
      <p:sp>
        <p:nvSpPr>
          <p:cNvPr id="319" name="Google Shape;319;p9:notes">
            <a:extLst>
              <a:ext uri="{FF2B5EF4-FFF2-40B4-BE49-F238E27FC236}">
                <a16:creationId xmlns:a16="http://schemas.microsoft.com/office/drawing/2014/main" id="{74804C0D-844B-1E18-BF5E-19E884F421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631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43936-A6C9-83F4-6751-F1FBFE131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78B38-C409-86C7-A449-5BFC342D2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D2DB1-A9A1-E79E-F29E-E38A6F132757}"/>
              </a:ext>
            </a:extLst>
          </p:cNvPr>
          <p:cNvSpPr>
            <a:spLocks noGrp="1"/>
          </p:cNvSpPr>
          <p:nvPr>
            <p:ph type="body" idx="1"/>
          </p:nvPr>
        </p:nvSpPr>
        <p:spPr/>
        <p:txBody>
          <a:bodyPr/>
          <a:lstStyle/>
          <a:p>
            <a:r>
              <a:rPr lang="nl-NL"/>
              <a:t>Stimuleren van onderzoeksjournalistiek, wetenschappelijk onderzoek, financieren van bijeenkomsten waar omwonenden elkaar kunnen ontmoeten (lotgenotencontact)</a:t>
            </a:r>
            <a:endParaRPr lang="en-US"/>
          </a:p>
        </p:txBody>
      </p:sp>
      <p:sp>
        <p:nvSpPr>
          <p:cNvPr id="4" name="Slide Number Placeholder 3">
            <a:extLst>
              <a:ext uri="{FF2B5EF4-FFF2-40B4-BE49-F238E27FC236}">
                <a16:creationId xmlns:a16="http://schemas.microsoft.com/office/drawing/2014/main" id="{EF6ACEA2-EC59-584D-9122-6BAC8F6F354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Arial"/>
                <a:ea typeface="Arial"/>
                <a:cs typeface="Arial"/>
                <a:sym typeface="Arial"/>
              </a:rPr>
              <a:t>6</a:t>
            </a:fld>
            <a:endParaRPr lang="nl-NL"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022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endParaRPr lang="nl-NL" b="1" i="0" dirty="0">
              <a:solidFill>
                <a:srgbClr val="000000"/>
              </a:solidFill>
              <a:effectLst/>
            </a:endParaRPr>
          </a:p>
          <a:p>
            <a:endParaRPr lang="nl-NL"/>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Arial"/>
                <a:ea typeface="Arial"/>
                <a:cs typeface="Arial"/>
                <a:sym typeface="Arial"/>
              </a:rPr>
              <a:t>6</a:t>
            </a:fld>
            <a:endParaRPr lang="nl-NL"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383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a:extLst>
            <a:ext uri="{FF2B5EF4-FFF2-40B4-BE49-F238E27FC236}">
              <a16:creationId xmlns:a16="http://schemas.microsoft.com/office/drawing/2014/main" id="{CD28A98A-1350-CD97-5728-16FAA45FA377}"/>
            </a:ext>
          </a:extLst>
        </p:cNvPr>
        <p:cNvGrpSpPr/>
        <p:nvPr/>
      </p:nvGrpSpPr>
      <p:grpSpPr>
        <a:xfrm>
          <a:off x="0" y="0"/>
          <a:ext cx="0" cy="0"/>
          <a:chOff x="0" y="0"/>
          <a:chExt cx="0" cy="0"/>
        </a:xfrm>
      </p:grpSpPr>
      <p:sp>
        <p:nvSpPr>
          <p:cNvPr id="225" name="Google Shape;225;p4:notes">
            <a:extLst>
              <a:ext uri="{FF2B5EF4-FFF2-40B4-BE49-F238E27FC236}">
                <a16:creationId xmlns:a16="http://schemas.microsoft.com/office/drawing/2014/main" id="{E69AB131-907D-762F-B910-8F77C1C3E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endParaRPr lang="nl-NL"/>
          </a:p>
          <a:p>
            <a:pPr marL="171450" indent="-171450">
              <a:buFont typeface="Calibri"/>
              <a:buChar char="-"/>
            </a:pPr>
            <a:endParaRPr lang="nl-NL"/>
          </a:p>
          <a:p>
            <a:pPr marL="0" indent="0"/>
            <a:endParaRPr lang="nl-NL"/>
          </a:p>
        </p:txBody>
      </p:sp>
      <p:sp>
        <p:nvSpPr>
          <p:cNvPr id="226" name="Google Shape;226;p4:notes">
            <a:extLst>
              <a:ext uri="{FF2B5EF4-FFF2-40B4-BE49-F238E27FC236}">
                <a16:creationId xmlns:a16="http://schemas.microsoft.com/office/drawing/2014/main" id="{56CD9741-8383-27DB-554C-9B3D7A73CE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180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C9095-0008-BAC2-CA7F-F6371F460F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FA4EF2-AA77-B10D-6578-D1F72FAA44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EB35943-A230-E008-E4B8-C9AE8E97A48B}"/>
              </a:ext>
            </a:extLst>
          </p:cNvPr>
          <p:cNvSpPr>
            <a:spLocks noGrp="1"/>
          </p:cNvSpPr>
          <p:nvPr>
            <p:ph type="body" idx="1"/>
          </p:nvPr>
        </p:nvSpPr>
        <p:spPr/>
        <p:txBody>
          <a:bodyPr/>
          <a:lstStyle/>
          <a:p>
            <a:endParaRPr lang="nl-NL"/>
          </a:p>
          <a:p>
            <a:endParaRPr lang="nl-NL"/>
          </a:p>
          <a:p>
            <a:endParaRPr lang="nl-NL"/>
          </a:p>
          <a:p>
            <a:endParaRPr lang="nl-NL"/>
          </a:p>
          <a:p>
            <a:endParaRPr lang="nl-NL"/>
          </a:p>
        </p:txBody>
      </p:sp>
      <p:sp>
        <p:nvSpPr>
          <p:cNvPr id="4" name="Tijdelijke aanduiding voor dianummer 3">
            <a:extLst>
              <a:ext uri="{FF2B5EF4-FFF2-40B4-BE49-F238E27FC236}">
                <a16:creationId xmlns:a16="http://schemas.microsoft.com/office/drawing/2014/main" id="{43D07389-D373-78BD-D3AC-514FC7E8985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Arial"/>
                <a:ea typeface="Arial"/>
                <a:cs typeface="Arial"/>
                <a:sym typeface="Arial"/>
              </a:rPr>
              <a:t>8</a:t>
            </a:fld>
            <a:endParaRPr lang="nl-NL"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0463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links">
  <p:cSld name="Titeldia links">
    <p:spTree>
      <p:nvGrpSpPr>
        <p:cNvPr id="1" name="Shape 25"/>
        <p:cNvGrpSpPr/>
        <p:nvPr/>
      </p:nvGrpSpPr>
      <p:grpSpPr>
        <a:xfrm>
          <a:off x="0" y="0"/>
          <a:ext cx="0" cy="0"/>
          <a:chOff x="0" y="0"/>
          <a:chExt cx="0" cy="0"/>
        </a:xfrm>
      </p:grpSpPr>
      <p:sp>
        <p:nvSpPr>
          <p:cNvPr id="26" name="Google Shape;26;p2"/>
          <p:cNvSpPr>
            <a:spLocks noGrp="1"/>
          </p:cNvSpPr>
          <p:nvPr>
            <p:ph type="pic" idx="2"/>
          </p:nvPr>
        </p:nvSpPr>
        <p:spPr>
          <a:xfrm>
            <a:off x="0" y="0"/>
            <a:ext cx="12192000" cy="6858000"/>
          </a:xfrm>
          <a:prstGeom prst="rect">
            <a:avLst/>
          </a:prstGeom>
          <a:noFill/>
          <a:ln>
            <a:noFill/>
          </a:ln>
        </p:spPr>
        <p:txBody>
          <a:bodyPr/>
          <a:lstStyle/>
          <a:p>
            <a:endParaRPr lang="nl-NL"/>
          </a:p>
        </p:txBody>
      </p:sp>
      <p:sp>
        <p:nvSpPr>
          <p:cNvPr id="27" name="Google Shape;27;p2"/>
          <p:cNvSpPr/>
          <p:nvPr/>
        </p:nvSpPr>
        <p:spPr>
          <a:xfrm>
            <a:off x="-3084551" y="1981770"/>
            <a:ext cx="10003511" cy="5057129"/>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2"/>
          <p:cNvSpPr/>
          <p:nvPr/>
        </p:nvSpPr>
        <p:spPr>
          <a:xfrm>
            <a:off x="0" y="2790000"/>
            <a:ext cx="6192000" cy="32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 name="Google Shape;29;p2"/>
          <p:cNvSpPr txBox="1">
            <a:spLocks noGrp="1"/>
          </p:cNvSpPr>
          <p:nvPr>
            <p:ph type="title"/>
          </p:nvPr>
        </p:nvSpPr>
        <p:spPr>
          <a:xfrm>
            <a:off x="360000" y="4505829"/>
            <a:ext cx="5544000" cy="913432"/>
          </a:xfrm>
          <a:prstGeom prst="rect">
            <a:avLst/>
          </a:prstGeom>
          <a:noFill/>
          <a:ln>
            <a:noFill/>
          </a:ln>
        </p:spPr>
        <p:txBody>
          <a:bodyPr spcFirstLastPara="1" wrap="square" lIns="0" tIns="0" rIns="0" bIns="0" anchor="ctr" anchorCtr="0">
            <a:noAutofit/>
          </a:bodyPr>
          <a:lstStyle>
            <a:lvl1pPr lvl="0" algn="l">
              <a:lnSpc>
                <a:spcPct val="120000"/>
              </a:lnSpc>
              <a:spcBef>
                <a:spcPts val="0"/>
              </a:spcBef>
              <a:spcAft>
                <a:spcPts val="0"/>
              </a:spcAft>
              <a:buClr>
                <a:schemeClr val="lt1"/>
              </a:buClr>
              <a:buSzPts val="3000"/>
              <a:buFont typeface="Corbel"/>
              <a:buNone/>
              <a:defRPr sz="300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
          <p:cNvSpPr txBox="1">
            <a:spLocks noGrp="1"/>
          </p:cNvSpPr>
          <p:nvPr>
            <p:ph type="body" idx="1"/>
          </p:nvPr>
        </p:nvSpPr>
        <p:spPr>
          <a:xfrm>
            <a:off x="360000" y="5600161"/>
            <a:ext cx="5544000" cy="353599"/>
          </a:xfrm>
          <a:prstGeom prst="rect">
            <a:avLst/>
          </a:prstGeom>
          <a:noFill/>
          <a:ln>
            <a:noFill/>
          </a:ln>
        </p:spPr>
        <p:txBody>
          <a:bodyPr spcFirstLastPara="1" wrap="square" lIns="0" tIns="0" rIns="0" bIns="0" anchor="t" anchorCtr="0">
            <a:normAutofit/>
          </a:bodyPr>
          <a:lstStyle>
            <a:lvl1pPr marL="457200" lvl="0" indent="-228600" algn="l">
              <a:lnSpc>
                <a:spcPct val="112500"/>
              </a:lnSpc>
              <a:spcBef>
                <a:spcPts val="0"/>
              </a:spcBef>
              <a:spcAft>
                <a:spcPts val="0"/>
              </a:spcAft>
              <a:buSzPts val="1600"/>
              <a:buNone/>
              <a:defRPr sz="1600">
                <a:solidFill>
                  <a:schemeClr val="lt1"/>
                </a:solidFill>
                <a:latin typeface="Corbel"/>
                <a:ea typeface="Corbel"/>
                <a:cs typeface="Corbel"/>
                <a:sym typeface="Corbel"/>
              </a:defRPr>
            </a:lvl1pPr>
            <a:lvl2pPr marL="914400" lvl="1" indent="-228600" algn="l">
              <a:lnSpc>
                <a:spcPct val="140000"/>
              </a:lnSpc>
              <a:spcBef>
                <a:spcPts val="0"/>
              </a:spcBef>
              <a:spcAft>
                <a:spcPts val="0"/>
              </a:spcAft>
              <a:buSzPts val="2000"/>
              <a:buNone/>
              <a:defRPr sz="2000">
                <a:solidFill>
                  <a:srgbClr val="757575"/>
                </a:solidFill>
              </a:defRPr>
            </a:lvl2pPr>
            <a:lvl3pPr marL="1371600" lvl="2" indent="-228600" algn="l">
              <a:lnSpc>
                <a:spcPct val="133333"/>
              </a:lnSpc>
              <a:spcBef>
                <a:spcPts val="0"/>
              </a:spcBef>
              <a:spcAft>
                <a:spcPts val="0"/>
              </a:spcAft>
              <a:buSzPts val="1800"/>
              <a:buNone/>
              <a:defRPr sz="1800">
                <a:solidFill>
                  <a:srgbClr val="757575"/>
                </a:solidFill>
              </a:defRPr>
            </a:lvl3pPr>
            <a:lvl4pPr marL="1828800" lvl="3" indent="-228600" algn="l">
              <a:lnSpc>
                <a:spcPct val="137500"/>
              </a:lnSpc>
              <a:spcBef>
                <a:spcPts val="0"/>
              </a:spcBef>
              <a:spcAft>
                <a:spcPts val="0"/>
              </a:spcAft>
              <a:buSzPts val="1200"/>
              <a:buNone/>
              <a:defRPr sz="1600">
                <a:solidFill>
                  <a:srgbClr val="757575"/>
                </a:solidFill>
              </a:defRPr>
            </a:lvl4pPr>
            <a:lvl5pPr marL="2286000" lvl="4" indent="-228600" algn="l">
              <a:lnSpc>
                <a:spcPct val="137500"/>
              </a:lnSpc>
              <a:spcBef>
                <a:spcPts val="0"/>
              </a:spcBef>
              <a:spcAft>
                <a:spcPts val="0"/>
              </a:spcAft>
              <a:buSzPts val="12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31" name="Google Shape;31;p2"/>
          <p:cNvPicPr preferRelativeResize="0"/>
          <p:nvPr/>
        </p:nvPicPr>
        <p:blipFill rotWithShape="1">
          <a:blip r:embed="rId2">
            <a:alphaModFix/>
          </a:blip>
          <a:srcRect/>
          <a:stretch/>
        </p:blipFill>
        <p:spPr>
          <a:xfrm>
            <a:off x="248240" y="2943881"/>
            <a:ext cx="3429000" cy="1200150"/>
          </a:xfrm>
          <a:prstGeom prst="rect">
            <a:avLst/>
          </a:prstGeom>
          <a:noFill/>
          <a:ln>
            <a:noFill/>
          </a:ln>
        </p:spPr>
      </p:pic>
      <p:sp>
        <p:nvSpPr>
          <p:cNvPr id="32" name="Google Shape;32;p2"/>
          <p:cNvSpPr/>
          <p:nvPr/>
        </p:nvSpPr>
        <p:spPr>
          <a:xfrm>
            <a:off x="0" y="5989969"/>
            <a:ext cx="6192000" cy="36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 name="Google Shape;33;p2"/>
          <p:cNvPicPr preferRelativeResize="0"/>
          <p:nvPr/>
        </p:nvPicPr>
        <p:blipFill rotWithShape="1">
          <a:blip r:embed="rId3">
            <a:alphaModFix/>
          </a:blip>
          <a:srcRect/>
          <a:stretch/>
        </p:blipFill>
        <p:spPr>
          <a:xfrm>
            <a:off x="267290" y="6026375"/>
            <a:ext cx="3573780" cy="302260"/>
          </a:xfrm>
          <a:prstGeom prst="rect">
            <a:avLst/>
          </a:prstGeom>
          <a:noFill/>
          <a:ln>
            <a:noFill/>
          </a:ln>
        </p:spPr>
      </p:pic>
      <p:cxnSp>
        <p:nvCxnSpPr>
          <p:cNvPr id="34" name="Google Shape;34;p2"/>
          <p:cNvCxnSpPr/>
          <p:nvPr/>
        </p:nvCxnSpPr>
        <p:spPr>
          <a:xfrm>
            <a:off x="360000" y="4306591"/>
            <a:ext cx="5544000" cy="0"/>
          </a:xfrm>
          <a:prstGeom prst="straightConnector1">
            <a:avLst/>
          </a:prstGeom>
          <a:noFill/>
          <a:ln w="38100" cap="flat" cmpd="sng">
            <a:solidFill>
              <a:schemeClr val="lt1"/>
            </a:solidFill>
            <a:prstDash val="dash"/>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otdia">
  <p:cSld name="Slotdia">
    <p:spTree>
      <p:nvGrpSpPr>
        <p:cNvPr id="1" name="Shape 142"/>
        <p:cNvGrpSpPr/>
        <p:nvPr/>
      </p:nvGrpSpPr>
      <p:grpSpPr>
        <a:xfrm>
          <a:off x="0" y="0"/>
          <a:ext cx="0" cy="0"/>
          <a:chOff x="0" y="0"/>
          <a:chExt cx="0" cy="0"/>
        </a:xfrm>
      </p:grpSpPr>
      <p:sp>
        <p:nvSpPr>
          <p:cNvPr id="143" name="Google Shape;143;p16"/>
          <p:cNvSpPr/>
          <p:nvPr/>
        </p:nvSpPr>
        <p:spPr>
          <a:xfrm>
            <a:off x="0" y="0"/>
            <a:ext cx="12192000" cy="6858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4" name="Google Shape;144;p16"/>
          <p:cNvSpPr txBox="1">
            <a:spLocks noGrp="1"/>
          </p:cNvSpPr>
          <p:nvPr>
            <p:ph type="body" idx="1"/>
          </p:nvPr>
        </p:nvSpPr>
        <p:spPr>
          <a:xfrm>
            <a:off x="1296000" y="2214001"/>
            <a:ext cx="10116000" cy="712079"/>
          </a:xfrm>
          <a:prstGeom prst="rect">
            <a:avLst/>
          </a:prstGeom>
          <a:noFill/>
          <a:ln>
            <a:noFill/>
          </a:ln>
        </p:spPr>
        <p:txBody>
          <a:bodyPr spcFirstLastPara="1" wrap="square" lIns="0" tIns="0" rIns="0" bIns="0" anchor="t" anchorCtr="0">
            <a:normAutofit/>
          </a:bodyPr>
          <a:lstStyle>
            <a:lvl1pPr marL="457200" lvl="0" indent="-228600" algn="l">
              <a:lnSpc>
                <a:spcPct val="108000"/>
              </a:lnSpc>
              <a:spcBef>
                <a:spcPts val="0"/>
              </a:spcBef>
              <a:spcAft>
                <a:spcPts val="0"/>
              </a:spcAft>
              <a:buSzPts val="5000"/>
              <a:buNone/>
              <a:defRPr sz="5000" b="1" i="0">
                <a:solidFill>
                  <a:schemeClr val="lt1"/>
                </a:solidFill>
                <a:latin typeface="Corbel"/>
                <a:ea typeface="Corbel"/>
                <a:cs typeface="Corbel"/>
                <a:sym typeface="Corbel"/>
              </a:defRPr>
            </a:lvl1pPr>
            <a:lvl2pPr marL="914400" lvl="1" indent="-228600" algn="l">
              <a:lnSpc>
                <a:spcPct val="140000"/>
              </a:lnSpc>
              <a:spcBef>
                <a:spcPts val="0"/>
              </a:spcBef>
              <a:spcAft>
                <a:spcPts val="0"/>
              </a:spcAft>
              <a:buSzPts val="2000"/>
              <a:buNone/>
              <a:defRPr sz="2000">
                <a:solidFill>
                  <a:srgbClr val="757575"/>
                </a:solidFill>
              </a:defRPr>
            </a:lvl2pPr>
            <a:lvl3pPr marL="1371600" lvl="2" indent="-228600" algn="l">
              <a:lnSpc>
                <a:spcPct val="133333"/>
              </a:lnSpc>
              <a:spcBef>
                <a:spcPts val="0"/>
              </a:spcBef>
              <a:spcAft>
                <a:spcPts val="0"/>
              </a:spcAft>
              <a:buSzPts val="1800"/>
              <a:buNone/>
              <a:defRPr sz="1800">
                <a:solidFill>
                  <a:srgbClr val="757575"/>
                </a:solidFill>
              </a:defRPr>
            </a:lvl3pPr>
            <a:lvl4pPr marL="1828800" lvl="3" indent="-228600" algn="l">
              <a:lnSpc>
                <a:spcPct val="137500"/>
              </a:lnSpc>
              <a:spcBef>
                <a:spcPts val="0"/>
              </a:spcBef>
              <a:spcAft>
                <a:spcPts val="0"/>
              </a:spcAft>
              <a:buSzPts val="1200"/>
              <a:buNone/>
              <a:defRPr sz="1600">
                <a:solidFill>
                  <a:srgbClr val="757575"/>
                </a:solidFill>
              </a:defRPr>
            </a:lvl4pPr>
            <a:lvl5pPr marL="2286000" lvl="4" indent="-228600" algn="l">
              <a:lnSpc>
                <a:spcPct val="137500"/>
              </a:lnSpc>
              <a:spcBef>
                <a:spcPts val="0"/>
              </a:spcBef>
              <a:spcAft>
                <a:spcPts val="0"/>
              </a:spcAft>
              <a:buSzPts val="12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45" name="Google Shape;145;p16"/>
          <p:cNvSpPr/>
          <p:nvPr/>
        </p:nvSpPr>
        <p:spPr>
          <a:xfrm>
            <a:off x="8604030" y="4402457"/>
            <a:ext cx="5140960" cy="2598937"/>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46" name="Google Shape;146;p16"/>
          <p:cNvPicPr preferRelativeResize="0"/>
          <p:nvPr/>
        </p:nvPicPr>
        <p:blipFill rotWithShape="1">
          <a:blip r:embed="rId2">
            <a:alphaModFix/>
          </a:blip>
          <a:srcRect/>
          <a:stretch/>
        </p:blipFill>
        <p:spPr>
          <a:xfrm>
            <a:off x="8952000" y="4823531"/>
            <a:ext cx="3240000" cy="1429595"/>
          </a:xfrm>
          <a:prstGeom prst="rect">
            <a:avLst/>
          </a:prstGeom>
          <a:noFill/>
          <a:ln>
            <a:noFill/>
          </a:ln>
        </p:spPr>
      </p:pic>
      <p:cxnSp>
        <p:nvCxnSpPr>
          <p:cNvPr id="147" name="Google Shape;147;p16"/>
          <p:cNvCxnSpPr/>
          <p:nvPr/>
        </p:nvCxnSpPr>
        <p:spPr>
          <a:xfrm>
            <a:off x="1296000" y="3143360"/>
            <a:ext cx="10116000" cy="0"/>
          </a:xfrm>
          <a:prstGeom prst="straightConnector1">
            <a:avLst/>
          </a:prstGeom>
          <a:noFill/>
          <a:ln w="38100" cap="flat" cmpd="sng">
            <a:solidFill>
              <a:schemeClr val="lt1"/>
            </a:solidFill>
            <a:prstDash val="dash"/>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GB"/>
              <a:t>Click to edit Master title style</a:t>
            </a:r>
            <a:endParaRPr lang="en-US"/>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162" indent="0" algn="ctr">
              <a:buNone/>
              <a:defRPr sz="1999"/>
            </a:lvl2pPr>
            <a:lvl3pPr marL="914323" indent="0" algn="ctr">
              <a:buNone/>
              <a:defRPr sz="1800"/>
            </a:lvl3pPr>
            <a:lvl4pPr marL="1371485" indent="0" algn="ctr">
              <a:buNone/>
              <a:defRPr sz="1600"/>
            </a:lvl4pPr>
            <a:lvl5pPr marL="1828646" indent="0" algn="ctr">
              <a:buNone/>
              <a:defRPr sz="1600"/>
            </a:lvl5pPr>
            <a:lvl6pPr marL="2285807" indent="0" algn="ctr">
              <a:buNone/>
              <a:defRPr sz="1600"/>
            </a:lvl6pPr>
            <a:lvl7pPr marL="2742969" indent="0" algn="ctr">
              <a:buNone/>
              <a:defRPr sz="1600"/>
            </a:lvl7pPr>
            <a:lvl8pPr marL="3200131" indent="0" algn="ctr">
              <a:buNone/>
              <a:defRPr sz="1600"/>
            </a:lvl8pPr>
            <a:lvl9pPr marL="3657292"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98FE9E8-23DB-EF4D-90BB-BBF6AD4B03D4}" type="datetimeFigureOut">
              <a:rPr lang="en-NL" smtClean="0"/>
              <a:t>11/12/2025</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9214EC50-49CE-2E42-B5C5-AB7FE0E753B0}" type="slidenum">
              <a:rPr lang="en-NL" smtClean="0"/>
              <a:t>‹nr.›</a:t>
            </a:fld>
            <a:endParaRPr lang="en-NL"/>
          </a:p>
        </p:txBody>
      </p:sp>
    </p:spTree>
    <p:extLst>
      <p:ext uri="{BB962C8B-B14F-4D97-AF65-F5344CB8AC3E}">
        <p14:creationId xmlns:p14="http://schemas.microsoft.com/office/powerpoint/2010/main" val="394216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C32B-4E2B-1A2D-F72B-3605FFC103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B075A4D5-E492-7DB0-C774-19F57ED1F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489030A9-5908-127F-5BAD-22138914C2F9}"/>
              </a:ext>
            </a:extLst>
          </p:cNvPr>
          <p:cNvSpPr>
            <a:spLocks noGrp="1"/>
          </p:cNvSpPr>
          <p:nvPr>
            <p:ph type="dt" sz="half" idx="10"/>
          </p:nvPr>
        </p:nvSpPr>
        <p:spPr/>
        <p:txBody>
          <a:bodyPr/>
          <a:lstStyle/>
          <a:p>
            <a:fld id="{C04A97D6-CAC6-1148-B7E9-C6BB8D8BFEC3}" type="datetimeFigureOut">
              <a:rPr lang="en-NL" smtClean="0"/>
              <a:t>11/12/2025</a:t>
            </a:fld>
            <a:endParaRPr lang="en-NL"/>
          </a:p>
        </p:txBody>
      </p:sp>
      <p:sp>
        <p:nvSpPr>
          <p:cNvPr id="5" name="Footer Placeholder 4">
            <a:extLst>
              <a:ext uri="{FF2B5EF4-FFF2-40B4-BE49-F238E27FC236}">
                <a16:creationId xmlns:a16="http://schemas.microsoft.com/office/drawing/2014/main" id="{D8D2E2CB-0E57-BD2D-763A-D063F45511D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3E8B266-DECA-44FD-B545-52A2221E942A}"/>
              </a:ext>
            </a:extLst>
          </p:cNvPr>
          <p:cNvSpPr>
            <a:spLocks noGrp="1"/>
          </p:cNvSpPr>
          <p:nvPr>
            <p:ph type="sldNum" sz="quarter" idx="12"/>
          </p:nvPr>
        </p:nvSpPr>
        <p:spPr/>
        <p:txBody>
          <a:bodyPr/>
          <a:lstStyle/>
          <a:p>
            <a:fld id="{C30EF678-438E-CD4D-AAC6-D192EA72A428}" type="slidenum">
              <a:rPr lang="en-NL" smtClean="0"/>
              <a:t>‹nr.›</a:t>
            </a:fld>
            <a:endParaRPr lang="en-NL"/>
          </a:p>
        </p:txBody>
      </p:sp>
    </p:spTree>
    <p:extLst>
      <p:ext uri="{BB962C8B-B14F-4D97-AF65-F5344CB8AC3E}">
        <p14:creationId xmlns:p14="http://schemas.microsoft.com/office/powerpoint/2010/main" val="199084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oud of Agenda" type="obj">
  <p:cSld name="OBJECT">
    <p:spTree>
      <p:nvGrpSpPr>
        <p:cNvPr id="1" name="Shape 64"/>
        <p:cNvGrpSpPr/>
        <p:nvPr/>
      </p:nvGrpSpPr>
      <p:grpSpPr>
        <a:xfrm>
          <a:off x="0" y="0"/>
          <a:ext cx="0" cy="0"/>
          <a:chOff x="0" y="0"/>
          <a:chExt cx="0" cy="0"/>
        </a:xfrm>
      </p:grpSpPr>
      <p:sp>
        <p:nvSpPr>
          <p:cNvPr id="65" name="Google Shape;65;p5"/>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66;p5"/>
          <p:cNvSpPr/>
          <p:nvPr/>
        </p:nvSpPr>
        <p:spPr>
          <a:xfrm>
            <a:off x="5320817" y="1981770"/>
            <a:ext cx="10003511" cy="5057129"/>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noFill/>
          <a:ln w="38100" cap="flat" cmpd="sng">
            <a:solidFill>
              <a:schemeClr val="lt1">
                <a:alpha val="3490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Google Shape;67;p5"/>
          <p:cNvSpPr txBox="1">
            <a:spLocks noGrp="1"/>
          </p:cNvSpPr>
          <p:nvPr>
            <p:ph type="title"/>
          </p:nvPr>
        </p:nvSpPr>
        <p:spPr>
          <a:xfrm>
            <a:off x="1296000" y="504000"/>
            <a:ext cx="10116000" cy="900000"/>
          </a:xfrm>
          <a:prstGeom prst="rect">
            <a:avLst/>
          </a:prstGeom>
          <a:noFill/>
          <a:ln>
            <a:noFill/>
          </a:ln>
        </p:spPr>
        <p:txBody>
          <a:bodyPr spcFirstLastPara="1" wrap="square" lIns="0" tIns="0" rIns="0" bIns="0" anchor="ctr" anchorCtr="0">
            <a:normAutofit/>
          </a:bodyPr>
          <a:lstStyle>
            <a:lvl1pPr lvl="0" algn="l">
              <a:lnSpc>
                <a:spcPct val="108000"/>
              </a:lnSpc>
              <a:spcBef>
                <a:spcPts val="0"/>
              </a:spcBef>
              <a:spcAft>
                <a:spcPts val="0"/>
              </a:spcAft>
              <a:buClr>
                <a:schemeClr val="lt1"/>
              </a:buClr>
              <a:buSzPts val="5000"/>
              <a:buFont typeface="Corbel"/>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
          <p:cNvSpPr txBox="1">
            <a:spLocks noGrp="1"/>
          </p:cNvSpPr>
          <p:nvPr>
            <p:ph type="body" idx="1"/>
          </p:nvPr>
        </p:nvSpPr>
        <p:spPr>
          <a:xfrm>
            <a:off x="1296000" y="1800000"/>
            <a:ext cx="10116000" cy="4356000"/>
          </a:xfrm>
          <a:prstGeom prst="rect">
            <a:avLst/>
          </a:prstGeom>
          <a:noFill/>
          <a:ln>
            <a:noFill/>
          </a:ln>
        </p:spPr>
        <p:txBody>
          <a:bodyPr spcFirstLastPara="1" wrap="square" lIns="0" tIns="0" rIns="0" bIns="0" anchor="t" anchorCtr="0">
            <a:normAutofit/>
          </a:bodyPr>
          <a:lstStyle>
            <a:lvl1pPr marL="457200" lvl="0" indent="-381000" algn="l">
              <a:lnSpc>
                <a:spcPct val="116666"/>
              </a:lnSpc>
              <a:spcBef>
                <a:spcPts val="0"/>
              </a:spcBef>
              <a:spcAft>
                <a:spcPts val="0"/>
              </a:spcAft>
              <a:buClr>
                <a:schemeClr val="dk1"/>
              </a:buClr>
              <a:buSzPts val="2400"/>
              <a:buFont typeface="Play"/>
              <a:buAutoNum type="arabicPeriod"/>
              <a:defRPr sz="2400" b="1" i="0">
                <a:solidFill>
                  <a:schemeClr val="dk1"/>
                </a:solidFill>
                <a:latin typeface="Corbel"/>
                <a:ea typeface="Corbel"/>
                <a:cs typeface="Corbel"/>
                <a:sym typeface="Corbel"/>
              </a:defRPr>
            </a:lvl1pPr>
            <a:lvl2pPr marL="914400" lvl="1" indent="-342900" algn="l">
              <a:lnSpc>
                <a:spcPct val="155555"/>
              </a:lnSpc>
              <a:spcBef>
                <a:spcPts val="1400"/>
              </a:spcBef>
              <a:spcAft>
                <a:spcPts val="0"/>
              </a:spcAft>
              <a:buSzPts val="1800"/>
              <a:buChar char="•"/>
              <a:defRPr/>
            </a:lvl2pPr>
            <a:lvl3pPr marL="1371600" lvl="2" indent="-342900" algn="l">
              <a:lnSpc>
                <a:spcPct val="133333"/>
              </a:lnSpc>
              <a:spcBef>
                <a:spcPts val="0"/>
              </a:spcBef>
              <a:spcAft>
                <a:spcPts val="0"/>
              </a:spcAft>
              <a:buSzPts val="1800"/>
              <a:buChar char="•"/>
              <a:defRPr/>
            </a:lvl3pPr>
            <a:lvl4pPr marL="1828800" lvl="3" indent="-314325" algn="l">
              <a:lnSpc>
                <a:spcPct val="122222"/>
              </a:lnSpc>
              <a:spcBef>
                <a:spcPts val="0"/>
              </a:spcBef>
              <a:spcAft>
                <a:spcPts val="0"/>
              </a:spcAft>
              <a:buSzPts val="1350"/>
              <a:buChar char="▪"/>
              <a:defRPr/>
            </a:lvl4pPr>
            <a:lvl5pPr marL="2286000" lvl="4" indent="-314325" algn="l">
              <a:lnSpc>
                <a:spcPct val="122222"/>
              </a:lnSpc>
              <a:spcBef>
                <a:spcPts val="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lvl="0" algn="r">
              <a:lnSpc>
                <a:spcPct val="10909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lvl="0" indent="0" algn="ctr">
              <a:lnSpc>
                <a:spcPct val="109090"/>
              </a:lnSpc>
              <a:spcBef>
                <a:spcPts val="0"/>
              </a:spcBef>
              <a:buNone/>
              <a:defRPr sz="1100" b="1" i="0" u="none" strike="noStrike" cap="none">
                <a:solidFill>
                  <a:schemeClr val="lt1"/>
                </a:solidFill>
                <a:latin typeface="Corbel"/>
                <a:ea typeface="Corbel"/>
                <a:cs typeface="Corbel"/>
                <a:sym typeface="Corbel"/>
              </a:defRPr>
            </a:lvl1pPr>
            <a:lvl2pPr marL="0" lvl="1" indent="0" algn="ctr">
              <a:lnSpc>
                <a:spcPct val="109090"/>
              </a:lnSpc>
              <a:spcBef>
                <a:spcPts val="0"/>
              </a:spcBef>
              <a:buNone/>
              <a:defRPr sz="1100" b="1" i="0" u="none" strike="noStrike" cap="none">
                <a:solidFill>
                  <a:schemeClr val="lt1"/>
                </a:solidFill>
                <a:latin typeface="Corbel"/>
                <a:ea typeface="Corbel"/>
                <a:cs typeface="Corbel"/>
                <a:sym typeface="Corbel"/>
              </a:defRPr>
            </a:lvl2pPr>
            <a:lvl3pPr marL="0" lvl="2" indent="0" algn="ctr">
              <a:lnSpc>
                <a:spcPct val="109090"/>
              </a:lnSpc>
              <a:spcBef>
                <a:spcPts val="0"/>
              </a:spcBef>
              <a:buNone/>
              <a:defRPr sz="1100" b="1" i="0" u="none" strike="noStrike" cap="none">
                <a:solidFill>
                  <a:schemeClr val="lt1"/>
                </a:solidFill>
                <a:latin typeface="Corbel"/>
                <a:ea typeface="Corbel"/>
                <a:cs typeface="Corbel"/>
                <a:sym typeface="Corbel"/>
              </a:defRPr>
            </a:lvl3pPr>
            <a:lvl4pPr marL="0" lvl="3" indent="0" algn="ctr">
              <a:lnSpc>
                <a:spcPct val="109090"/>
              </a:lnSpc>
              <a:spcBef>
                <a:spcPts val="0"/>
              </a:spcBef>
              <a:buNone/>
              <a:defRPr sz="1100" b="1" i="0" u="none" strike="noStrike" cap="none">
                <a:solidFill>
                  <a:schemeClr val="lt1"/>
                </a:solidFill>
                <a:latin typeface="Corbel"/>
                <a:ea typeface="Corbel"/>
                <a:cs typeface="Corbel"/>
                <a:sym typeface="Corbel"/>
              </a:defRPr>
            </a:lvl4pPr>
            <a:lvl5pPr marL="0" lvl="4" indent="0" algn="ctr">
              <a:lnSpc>
                <a:spcPct val="109090"/>
              </a:lnSpc>
              <a:spcBef>
                <a:spcPts val="0"/>
              </a:spcBef>
              <a:buNone/>
              <a:defRPr sz="1100" b="1" i="0" u="none" strike="noStrike" cap="none">
                <a:solidFill>
                  <a:schemeClr val="lt1"/>
                </a:solidFill>
                <a:latin typeface="Corbel"/>
                <a:ea typeface="Corbel"/>
                <a:cs typeface="Corbel"/>
                <a:sym typeface="Corbel"/>
              </a:defRPr>
            </a:lvl5pPr>
            <a:lvl6pPr marL="0" lvl="5" indent="0" algn="ctr">
              <a:lnSpc>
                <a:spcPct val="109090"/>
              </a:lnSpc>
              <a:spcBef>
                <a:spcPts val="0"/>
              </a:spcBef>
              <a:buNone/>
              <a:defRPr sz="1100" b="1" i="0" u="none" strike="noStrike" cap="none">
                <a:solidFill>
                  <a:schemeClr val="lt1"/>
                </a:solidFill>
                <a:latin typeface="Corbel"/>
                <a:ea typeface="Corbel"/>
                <a:cs typeface="Corbel"/>
                <a:sym typeface="Corbel"/>
              </a:defRPr>
            </a:lvl6pPr>
            <a:lvl7pPr marL="0" lvl="6" indent="0" algn="ctr">
              <a:lnSpc>
                <a:spcPct val="109090"/>
              </a:lnSpc>
              <a:spcBef>
                <a:spcPts val="0"/>
              </a:spcBef>
              <a:buNone/>
              <a:defRPr sz="1100" b="1" i="0" u="none" strike="noStrike" cap="none">
                <a:solidFill>
                  <a:schemeClr val="lt1"/>
                </a:solidFill>
                <a:latin typeface="Corbel"/>
                <a:ea typeface="Corbel"/>
                <a:cs typeface="Corbel"/>
                <a:sym typeface="Corbel"/>
              </a:defRPr>
            </a:lvl7pPr>
            <a:lvl8pPr marL="0" lvl="7" indent="0" algn="ctr">
              <a:lnSpc>
                <a:spcPct val="109090"/>
              </a:lnSpc>
              <a:spcBef>
                <a:spcPts val="0"/>
              </a:spcBef>
              <a:buNone/>
              <a:defRPr sz="1100" b="1" i="0" u="none" strike="noStrike" cap="none">
                <a:solidFill>
                  <a:schemeClr val="lt1"/>
                </a:solidFill>
                <a:latin typeface="Corbel"/>
                <a:ea typeface="Corbel"/>
                <a:cs typeface="Corbel"/>
                <a:sym typeface="Corbel"/>
              </a:defRPr>
            </a:lvl8pPr>
            <a:lvl9pPr marL="0" lvl="8" indent="0" algn="ctr">
              <a:lnSpc>
                <a:spcPct val="109090"/>
              </a:lnSpc>
              <a:spcBef>
                <a:spcPts val="0"/>
              </a:spcBef>
              <a:buNone/>
              <a:defRPr sz="1100" b="1"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71" name="Google Shape;71;p5"/>
          <p:cNvPicPr preferRelativeResize="0"/>
          <p:nvPr/>
        </p:nvPicPr>
        <p:blipFill rotWithShape="1">
          <a:blip r:embed="rId2">
            <a:alphaModFix/>
          </a:blip>
          <a:srcRect/>
          <a:stretch/>
        </p:blipFill>
        <p:spPr>
          <a:xfrm>
            <a:off x="-853440" y="392530"/>
            <a:ext cx="1706880" cy="2631440"/>
          </a:xfrm>
          <a:prstGeom prst="rect">
            <a:avLst/>
          </a:prstGeom>
          <a:noFill/>
          <a:ln>
            <a:noFill/>
          </a:ln>
        </p:spPr>
      </p:pic>
    </p:spTree>
    <p:extLst>
      <p:ext uri="{BB962C8B-B14F-4D97-AF65-F5344CB8AC3E}">
        <p14:creationId xmlns:p14="http://schemas.microsoft.com/office/powerpoint/2010/main" val="1691655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oofdstukdia" type="secHead">
  <p:cSld name="SECTION_HEADER">
    <p:spTree>
      <p:nvGrpSpPr>
        <p:cNvPr id="1" name="Shape 72"/>
        <p:cNvGrpSpPr/>
        <p:nvPr/>
      </p:nvGrpSpPr>
      <p:grpSpPr>
        <a:xfrm>
          <a:off x="0" y="0"/>
          <a:ext cx="0" cy="0"/>
          <a:chOff x="0" y="0"/>
          <a:chExt cx="0" cy="0"/>
        </a:xfrm>
      </p:grpSpPr>
      <p:sp>
        <p:nvSpPr>
          <p:cNvPr id="73" name="Google Shape;73;p6"/>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p6"/>
          <p:cNvSpPr txBox="1">
            <a:spLocks noGrp="1"/>
          </p:cNvSpPr>
          <p:nvPr>
            <p:ph type="title"/>
          </p:nvPr>
        </p:nvSpPr>
        <p:spPr>
          <a:xfrm>
            <a:off x="1296000" y="1044000"/>
            <a:ext cx="10116000" cy="1800000"/>
          </a:xfrm>
          <a:prstGeom prst="rect">
            <a:avLst/>
          </a:prstGeom>
          <a:noFill/>
          <a:ln>
            <a:noFill/>
          </a:ln>
        </p:spPr>
        <p:txBody>
          <a:bodyPr spcFirstLastPara="1" wrap="square" lIns="0" tIns="0" rIns="0" bIns="0" anchor="b" anchorCtr="0">
            <a:normAutofit/>
          </a:bodyPr>
          <a:lstStyle>
            <a:lvl1pPr lvl="0" algn="l">
              <a:lnSpc>
                <a:spcPct val="111111"/>
              </a:lnSpc>
              <a:spcBef>
                <a:spcPts val="0"/>
              </a:spcBef>
              <a:spcAft>
                <a:spcPts val="0"/>
              </a:spcAft>
              <a:buClr>
                <a:schemeClr val="lt1"/>
              </a:buClr>
              <a:buSzPts val="3600"/>
              <a:buFont typeface="Corbel"/>
              <a:buNone/>
              <a:defRPr sz="3600" b="0" i="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6"/>
          <p:cNvSpPr txBox="1">
            <a:spLocks noGrp="1"/>
          </p:cNvSpPr>
          <p:nvPr>
            <p:ph type="body" idx="1"/>
          </p:nvPr>
        </p:nvSpPr>
        <p:spPr>
          <a:xfrm>
            <a:off x="1296000" y="3240000"/>
            <a:ext cx="10116000" cy="1800000"/>
          </a:xfrm>
          <a:prstGeom prst="rect">
            <a:avLst/>
          </a:prstGeom>
          <a:noFill/>
          <a:ln>
            <a:noFill/>
          </a:ln>
        </p:spPr>
        <p:txBody>
          <a:bodyPr spcFirstLastPara="1" wrap="square" lIns="0" tIns="0" rIns="0" bIns="0" anchor="t" anchorCtr="0">
            <a:normAutofit/>
          </a:bodyPr>
          <a:lstStyle>
            <a:lvl1pPr marL="457200" lvl="0" indent="-228600" algn="l">
              <a:lnSpc>
                <a:spcPct val="108000"/>
              </a:lnSpc>
              <a:spcBef>
                <a:spcPts val="0"/>
              </a:spcBef>
              <a:spcAft>
                <a:spcPts val="0"/>
              </a:spcAft>
              <a:buSzPts val="5000"/>
              <a:buNone/>
              <a:defRPr sz="5000" b="1" i="0">
                <a:solidFill>
                  <a:schemeClr val="dk1"/>
                </a:solidFill>
                <a:latin typeface="Corbel"/>
                <a:ea typeface="Corbel"/>
                <a:cs typeface="Corbel"/>
                <a:sym typeface="Corbel"/>
              </a:defRPr>
            </a:lvl1pPr>
            <a:lvl2pPr marL="914400" lvl="1" indent="-228600" algn="l">
              <a:lnSpc>
                <a:spcPct val="140000"/>
              </a:lnSpc>
              <a:spcBef>
                <a:spcPts val="0"/>
              </a:spcBef>
              <a:spcAft>
                <a:spcPts val="0"/>
              </a:spcAft>
              <a:buSzPts val="2000"/>
              <a:buNone/>
              <a:defRPr sz="2000">
                <a:solidFill>
                  <a:srgbClr val="757575"/>
                </a:solidFill>
              </a:defRPr>
            </a:lvl2pPr>
            <a:lvl3pPr marL="1371600" lvl="2" indent="-228600" algn="l">
              <a:lnSpc>
                <a:spcPct val="133333"/>
              </a:lnSpc>
              <a:spcBef>
                <a:spcPts val="0"/>
              </a:spcBef>
              <a:spcAft>
                <a:spcPts val="0"/>
              </a:spcAft>
              <a:buSzPts val="1800"/>
              <a:buNone/>
              <a:defRPr sz="1800">
                <a:solidFill>
                  <a:srgbClr val="757575"/>
                </a:solidFill>
              </a:defRPr>
            </a:lvl3pPr>
            <a:lvl4pPr marL="1828800" lvl="3" indent="-228600" algn="l">
              <a:lnSpc>
                <a:spcPct val="137500"/>
              </a:lnSpc>
              <a:spcBef>
                <a:spcPts val="0"/>
              </a:spcBef>
              <a:spcAft>
                <a:spcPts val="0"/>
              </a:spcAft>
              <a:buSzPts val="1200"/>
              <a:buNone/>
              <a:defRPr sz="1600">
                <a:solidFill>
                  <a:srgbClr val="757575"/>
                </a:solidFill>
              </a:defRPr>
            </a:lvl4pPr>
            <a:lvl5pPr marL="2286000" lvl="4" indent="-228600" algn="l">
              <a:lnSpc>
                <a:spcPct val="137500"/>
              </a:lnSpc>
              <a:spcBef>
                <a:spcPts val="0"/>
              </a:spcBef>
              <a:spcAft>
                <a:spcPts val="0"/>
              </a:spcAft>
              <a:buSzPts val="12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76" name="Google Shape;76;p6"/>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lvl="0" algn="r">
              <a:lnSpc>
                <a:spcPct val="10909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lvl="0" indent="0" algn="ctr">
              <a:lnSpc>
                <a:spcPct val="109090"/>
              </a:lnSpc>
              <a:spcBef>
                <a:spcPts val="0"/>
              </a:spcBef>
              <a:buNone/>
              <a:defRPr sz="1100" b="1" i="0" u="none" strike="noStrike" cap="none">
                <a:solidFill>
                  <a:schemeClr val="lt1"/>
                </a:solidFill>
                <a:latin typeface="Corbel"/>
                <a:ea typeface="Corbel"/>
                <a:cs typeface="Corbel"/>
                <a:sym typeface="Corbel"/>
              </a:defRPr>
            </a:lvl1pPr>
            <a:lvl2pPr marL="0" lvl="1" indent="0" algn="ctr">
              <a:lnSpc>
                <a:spcPct val="109090"/>
              </a:lnSpc>
              <a:spcBef>
                <a:spcPts val="0"/>
              </a:spcBef>
              <a:buNone/>
              <a:defRPr sz="1100" b="1" i="0" u="none" strike="noStrike" cap="none">
                <a:solidFill>
                  <a:schemeClr val="lt1"/>
                </a:solidFill>
                <a:latin typeface="Corbel"/>
                <a:ea typeface="Corbel"/>
                <a:cs typeface="Corbel"/>
                <a:sym typeface="Corbel"/>
              </a:defRPr>
            </a:lvl2pPr>
            <a:lvl3pPr marL="0" lvl="2" indent="0" algn="ctr">
              <a:lnSpc>
                <a:spcPct val="109090"/>
              </a:lnSpc>
              <a:spcBef>
                <a:spcPts val="0"/>
              </a:spcBef>
              <a:buNone/>
              <a:defRPr sz="1100" b="1" i="0" u="none" strike="noStrike" cap="none">
                <a:solidFill>
                  <a:schemeClr val="lt1"/>
                </a:solidFill>
                <a:latin typeface="Corbel"/>
                <a:ea typeface="Corbel"/>
                <a:cs typeface="Corbel"/>
                <a:sym typeface="Corbel"/>
              </a:defRPr>
            </a:lvl3pPr>
            <a:lvl4pPr marL="0" lvl="3" indent="0" algn="ctr">
              <a:lnSpc>
                <a:spcPct val="109090"/>
              </a:lnSpc>
              <a:spcBef>
                <a:spcPts val="0"/>
              </a:spcBef>
              <a:buNone/>
              <a:defRPr sz="1100" b="1" i="0" u="none" strike="noStrike" cap="none">
                <a:solidFill>
                  <a:schemeClr val="lt1"/>
                </a:solidFill>
                <a:latin typeface="Corbel"/>
                <a:ea typeface="Corbel"/>
                <a:cs typeface="Corbel"/>
                <a:sym typeface="Corbel"/>
              </a:defRPr>
            </a:lvl4pPr>
            <a:lvl5pPr marL="0" lvl="4" indent="0" algn="ctr">
              <a:lnSpc>
                <a:spcPct val="109090"/>
              </a:lnSpc>
              <a:spcBef>
                <a:spcPts val="0"/>
              </a:spcBef>
              <a:buNone/>
              <a:defRPr sz="1100" b="1" i="0" u="none" strike="noStrike" cap="none">
                <a:solidFill>
                  <a:schemeClr val="lt1"/>
                </a:solidFill>
                <a:latin typeface="Corbel"/>
                <a:ea typeface="Corbel"/>
                <a:cs typeface="Corbel"/>
                <a:sym typeface="Corbel"/>
              </a:defRPr>
            </a:lvl5pPr>
            <a:lvl6pPr marL="0" lvl="5" indent="0" algn="ctr">
              <a:lnSpc>
                <a:spcPct val="109090"/>
              </a:lnSpc>
              <a:spcBef>
                <a:spcPts val="0"/>
              </a:spcBef>
              <a:buNone/>
              <a:defRPr sz="1100" b="1" i="0" u="none" strike="noStrike" cap="none">
                <a:solidFill>
                  <a:schemeClr val="lt1"/>
                </a:solidFill>
                <a:latin typeface="Corbel"/>
                <a:ea typeface="Corbel"/>
                <a:cs typeface="Corbel"/>
                <a:sym typeface="Corbel"/>
              </a:defRPr>
            </a:lvl6pPr>
            <a:lvl7pPr marL="0" lvl="6" indent="0" algn="ctr">
              <a:lnSpc>
                <a:spcPct val="109090"/>
              </a:lnSpc>
              <a:spcBef>
                <a:spcPts val="0"/>
              </a:spcBef>
              <a:buNone/>
              <a:defRPr sz="1100" b="1" i="0" u="none" strike="noStrike" cap="none">
                <a:solidFill>
                  <a:schemeClr val="lt1"/>
                </a:solidFill>
                <a:latin typeface="Corbel"/>
                <a:ea typeface="Corbel"/>
                <a:cs typeface="Corbel"/>
                <a:sym typeface="Corbel"/>
              </a:defRPr>
            </a:lvl7pPr>
            <a:lvl8pPr marL="0" lvl="7" indent="0" algn="ctr">
              <a:lnSpc>
                <a:spcPct val="109090"/>
              </a:lnSpc>
              <a:spcBef>
                <a:spcPts val="0"/>
              </a:spcBef>
              <a:buNone/>
              <a:defRPr sz="1100" b="1" i="0" u="none" strike="noStrike" cap="none">
                <a:solidFill>
                  <a:schemeClr val="lt1"/>
                </a:solidFill>
                <a:latin typeface="Corbel"/>
                <a:ea typeface="Corbel"/>
                <a:cs typeface="Corbel"/>
                <a:sym typeface="Corbel"/>
              </a:defRPr>
            </a:lvl8pPr>
            <a:lvl9pPr marL="0" lvl="8" indent="0" algn="ctr">
              <a:lnSpc>
                <a:spcPct val="109090"/>
              </a:lnSpc>
              <a:spcBef>
                <a:spcPts val="0"/>
              </a:spcBef>
              <a:buNone/>
              <a:defRPr sz="1100" b="1"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78" name="Google Shape;78;p6"/>
          <p:cNvPicPr preferRelativeResize="0"/>
          <p:nvPr/>
        </p:nvPicPr>
        <p:blipFill rotWithShape="1">
          <a:blip r:embed="rId2">
            <a:alphaModFix/>
          </a:blip>
          <a:srcRect/>
          <a:stretch/>
        </p:blipFill>
        <p:spPr>
          <a:xfrm>
            <a:off x="1172430" y="6320098"/>
            <a:ext cx="1200150" cy="400050"/>
          </a:xfrm>
          <a:prstGeom prst="rect">
            <a:avLst/>
          </a:prstGeom>
          <a:noFill/>
          <a:ln>
            <a:noFill/>
          </a:ln>
        </p:spPr>
      </p:pic>
      <p:pic>
        <p:nvPicPr>
          <p:cNvPr id="79" name="Google Shape;79;p6"/>
          <p:cNvPicPr preferRelativeResize="0"/>
          <p:nvPr/>
        </p:nvPicPr>
        <p:blipFill rotWithShape="1">
          <a:blip r:embed="rId3">
            <a:alphaModFix/>
          </a:blip>
          <a:srcRect/>
          <a:stretch/>
        </p:blipFill>
        <p:spPr>
          <a:xfrm>
            <a:off x="-853440" y="392530"/>
            <a:ext cx="1706880" cy="2631440"/>
          </a:xfrm>
          <a:prstGeom prst="rect">
            <a:avLst/>
          </a:prstGeom>
          <a:noFill/>
          <a:ln>
            <a:noFill/>
          </a:ln>
        </p:spPr>
      </p:pic>
      <p:sp>
        <p:nvSpPr>
          <p:cNvPr id="80" name="Google Shape;80;p6"/>
          <p:cNvSpPr/>
          <p:nvPr/>
        </p:nvSpPr>
        <p:spPr>
          <a:xfrm>
            <a:off x="8604030" y="4402457"/>
            <a:ext cx="5140960" cy="2598937"/>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325297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dia">
  <p:cSld name="Quotedia">
    <p:spTree>
      <p:nvGrpSpPr>
        <p:cNvPr id="1" name="Shape 116"/>
        <p:cNvGrpSpPr/>
        <p:nvPr/>
      </p:nvGrpSpPr>
      <p:grpSpPr>
        <a:xfrm>
          <a:off x="0" y="0"/>
          <a:ext cx="0" cy="0"/>
          <a:chOff x="0" y="0"/>
          <a:chExt cx="0" cy="0"/>
        </a:xfrm>
      </p:grpSpPr>
      <p:sp>
        <p:nvSpPr>
          <p:cNvPr id="117" name="Google Shape;117;p13"/>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8" name="Google Shape;118;p13"/>
          <p:cNvSpPr txBox="1">
            <a:spLocks noGrp="1"/>
          </p:cNvSpPr>
          <p:nvPr>
            <p:ph type="title"/>
          </p:nvPr>
        </p:nvSpPr>
        <p:spPr>
          <a:xfrm>
            <a:off x="1296000" y="1548000"/>
            <a:ext cx="10116000" cy="3600000"/>
          </a:xfrm>
          <a:prstGeom prst="rect">
            <a:avLst/>
          </a:prstGeom>
          <a:noFill/>
          <a:ln>
            <a:noFill/>
          </a:ln>
        </p:spPr>
        <p:txBody>
          <a:bodyPr spcFirstLastPara="1" wrap="square" lIns="0" tIns="0" rIns="0" bIns="0" anchor="ctr" anchorCtr="0">
            <a:noAutofit/>
          </a:bodyPr>
          <a:lstStyle>
            <a:lvl1pPr lvl="0" algn="ctr">
              <a:lnSpc>
                <a:spcPct val="108000"/>
              </a:lnSpc>
              <a:spcBef>
                <a:spcPts val="0"/>
              </a:spcBef>
              <a:spcAft>
                <a:spcPts val="0"/>
              </a:spcAft>
              <a:buClr>
                <a:schemeClr val="lt1"/>
              </a:buClr>
              <a:buSzPts val="5000"/>
              <a:buFont typeface="Corbel"/>
              <a:buNone/>
              <a:defRPr sz="5000" b="1" i="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3"/>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lvl="0" algn="r">
              <a:lnSpc>
                <a:spcPct val="10909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3"/>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lvl="0" indent="0" algn="ctr">
              <a:lnSpc>
                <a:spcPct val="109090"/>
              </a:lnSpc>
              <a:spcBef>
                <a:spcPts val="0"/>
              </a:spcBef>
              <a:buNone/>
              <a:defRPr sz="1100" b="1" i="0" u="none" strike="noStrike" cap="none">
                <a:solidFill>
                  <a:schemeClr val="lt1"/>
                </a:solidFill>
                <a:latin typeface="Corbel"/>
                <a:ea typeface="Corbel"/>
                <a:cs typeface="Corbel"/>
                <a:sym typeface="Corbel"/>
              </a:defRPr>
            </a:lvl1pPr>
            <a:lvl2pPr marL="0" lvl="1" indent="0" algn="ctr">
              <a:lnSpc>
                <a:spcPct val="109090"/>
              </a:lnSpc>
              <a:spcBef>
                <a:spcPts val="0"/>
              </a:spcBef>
              <a:buNone/>
              <a:defRPr sz="1100" b="1" i="0" u="none" strike="noStrike" cap="none">
                <a:solidFill>
                  <a:schemeClr val="lt1"/>
                </a:solidFill>
                <a:latin typeface="Corbel"/>
                <a:ea typeface="Corbel"/>
                <a:cs typeface="Corbel"/>
                <a:sym typeface="Corbel"/>
              </a:defRPr>
            </a:lvl2pPr>
            <a:lvl3pPr marL="0" lvl="2" indent="0" algn="ctr">
              <a:lnSpc>
                <a:spcPct val="109090"/>
              </a:lnSpc>
              <a:spcBef>
                <a:spcPts val="0"/>
              </a:spcBef>
              <a:buNone/>
              <a:defRPr sz="1100" b="1" i="0" u="none" strike="noStrike" cap="none">
                <a:solidFill>
                  <a:schemeClr val="lt1"/>
                </a:solidFill>
                <a:latin typeface="Corbel"/>
                <a:ea typeface="Corbel"/>
                <a:cs typeface="Corbel"/>
                <a:sym typeface="Corbel"/>
              </a:defRPr>
            </a:lvl3pPr>
            <a:lvl4pPr marL="0" lvl="3" indent="0" algn="ctr">
              <a:lnSpc>
                <a:spcPct val="109090"/>
              </a:lnSpc>
              <a:spcBef>
                <a:spcPts val="0"/>
              </a:spcBef>
              <a:buNone/>
              <a:defRPr sz="1100" b="1" i="0" u="none" strike="noStrike" cap="none">
                <a:solidFill>
                  <a:schemeClr val="lt1"/>
                </a:solidFill>
                <a:latin typeface="Corbel"/>
                <a:ea typeface="Corbel"/>
                <a:cs typeface="Corbel"/>
                <a:sym typeface="Corbel"/>
              </a:defRPr>
            </a:lvl4pPr>
            <a:lvl5pPr marL="0" lvl="4" indent="0" algn="ctr">
              <a:lnSpc>
                <a:spcPct val="109090"/>
              </a:lnSpc>
              <a:spcBef>
                <a:spcPts val="0"/>
              </a:spcBef>
              <a:buNone/>
              <a:defRPr sz="1100" b="1" i="0" u="none" strike="noStrike" cap="none">
                <a:solidFill>
                  <a:schemeClr val="lt1"/>
                </a:solidFill>
                <a:latin typeface="Corbel"/>
                <a:ea typeface="Corbel"/>
                <a:cs typeface="Corbel"/>
                <a:sym typeface="Corbel"/>
              </a:defRPr>
            </a:lvl5pPr>
            <a:lvl6pPr marL="0" lvl="5" indent="0" algn="ctr">
              <a:lnSpc>
                <a:spcPct val="109090"/>
              </a:lnSpc>
              <a:spcBef>
                <a:spcPts val="0"/>
              </a:spcBef>
              <a:buNone/>
              <a:defRPr sz="1100" b="1" i="0" u="none" strike="noStrike" cap="none">
                <a:solidFill>
                  <a:schemeClr val="lt1"/>
                </a:solidFill>
                <a:latin typeface="Corbel"/>
                <a:ea typeface="Corbel"/>
                <a:cs typeface="Corbel"/>
                <a:sym typeface="Corbel"/>
              </a:defRPr>
            </a:lvl6pPr>
            <a:lvl7pPr marL="0" lvl="6" indent="0" algn="ctr">
              <a:lnSpc>
                <a:spcPct val="109090"/>
              </a:lnSpc>
              <a:spcBef>
                <a:spcPts val="0"/>
              </a:spcBef>
              <a:buNone/>
              <a:defRPr sz="1100" b="1" i="0" u="none" strike="noStrike" cap="none">
                <a:solidFill>
                  <a:schemeClr val="lt1"/>
                </a:solidFill>
                <a:latin typeface="Corbel"/>
                <a:ea typeface="Corbel"/>
                <a:cs typeface="Corbel"/>
                <a:sym typeface="Corbel"/>
              </a:defRPr>
            </a:lvl7pPr>
            <a:lvl8pPr marL="0" lvl="7" indent="0" algn="ctr">
              <a:lnSpc>
                <a:spcPct val="109090"/>
              </a:lnSpc>
              <a:spcBef>
                <a:spcPts val="0"/>
              </a:spcBef>
              <a:buNone/>
              <a:defRPr sz="1100" b="1" i="0" u="none" strike="noStrike" cap="none">
                <a:solidFill>
                  <a:schemeClr val="lt1"/>
                </a:solidFill>
                <a:latin typeface="Corbel"/>
                <a:ea typeface="Corbel"/>
                <a:cs typeface="Corbel"/>
                <a:sym typeface="Corbel"/>
              </a:defRPr>
            </a:lvl8pPr>
            <a:lvl9pPr marL="0" lvl="8" indent="0" algn="ctr">
              <a:lnSpc>
                <a:spcPct val="109090"/>
              </a:lnSpc>
              <a:spcBef>
                <a:spcPts val="0"/>
              </a:spcBef>
              <a:buNone/>
              <a:defRPr sz="1100" b="1"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121" name="Google Shape;121;p13"/>
          <p:cNvPicPr preferRelativeResize="0"/>
          <p:nvPr/>
        </p:nvPicPr>
        <p:blipFill rotWithShape="1">
          <a:blip r:embed="rId2">
            <a:alphaModFix/>
          </a:blip>
          <a:srcRect/>
          <a:stretch/>
        </p:blipFill>
        <p:spPr>
          <a:xfrm>
            <a:off x="1172430" y="6320098"/>
            <a:ext cx="1200150" cy="400050"/>
          </a:xfrm>
          <a:prstGeom prst="rect">
            <a:avLst/>
          </a:prstGeom>
          <a:noFill/>
          <a:ln>
            <a:noFill/>
          </a:ln>
        </p:spPr>
      </p:pic>
      <p:pic>
        <p:nvPicPr>
          <p:cNvPr id="122" name="Google Shape;122;p13"/>
          <p:cNvPicPr preferRelativeResize="0"/>
          <p:nvPr/>
        </p:nvPicPr>
        <p:blipFill rotWithShape="1">
          <a:blip r:embed="rId3">
            <a:alphaModFix/>
          </a:blip>
          <a:srcRect/>
          <a:stretch/>
        </p:blipFill>
        <p:spPr>
          <a:xfrm>
            <a:off x="-853440" y="392530"/>
            <a:ext cx="1706880" cy="2631440"/>
          </a:xfrm>
          <a:prstGeom prst="rect">
            <a:avLst/>
          </a:prstGeom>
          <a:noFill/>
          <a:ln>
            <a:noFill/>
          </a:ln>
        </p:spPr>
      </p:pic>
      <p:cxnSp>
        <p:nvCxnSpPr>
          <p:cNvPr id="123" name="Google Shape;123;p13"/>
          <p:cNvCxnSpPr/>
          <p:nvPr/>
        </p:nvCxnSpPr>
        <p:spPr>
          <a:xfrm>
            <a:off x="1296000" y="1152000"/>
            <a:ext cx="10116000" cy="0"/>
          </a:xfrm>
          <a:prstGeom prst="straightConnector1">
            <a:avLst/>
          </a:prstGeom>
          <a:noFill/>
          <a:ln w="38100" cap="flat" cmpd="sng">
            <a:solidFill>
              <a:schemeClr val="lt1"/>
            </a:solidFill>
            <a:prstDash val="dash"/>
            <a:miter lim="800000"/>
            <a:headEnd type="none" w="sm" len="sm"/>
            <a:tailEnd type="none" w="sm" len="sm"/>
          </a:ln>
        </p:spPr>
      </p:cxnSp>
      <p:cxnSp>
        <p:nvCxnSpPr>
          <p:cNvPr id="124" name="Google Shape;124;p13"/>
          <p:cNvCxnSpPr/>
          <p:nvPr/>
        </p:nvCxnSpPr>
        <p:spPr>
          <a:xfrm>
            <a:off x="1296000" y="5688000"/>
            <a:ext cx="10116000" cy="0"/>
          </a:xfrm>
          <a:prstGeom prst="straightConnector1">
            <a:avLst/>
          </a:prstGeom>
          <a:noFill/>
          <a:ln w="38100" cap="flat" cmpd="sng">
            <a:solidFill>
              <a:schemeClr val="lt1"/>
            </a:solidFill>
            <a:prstDash val="dash"/>
            <a:miter lim="800000"/>
            <a:headEnd type="none" w="sm" len="sm"/>
            <a:tailEnd type="none" w="sm" len="sm"/>
          </a:ln>
        </p:spPr>
      </p:cxnSp>
      <p:pic>
        <p:nvPicPr>
          <p:cNvPr id="125" name="Google Shape;125;p13"/>
          <p:cNvPicPr preferRelativeResize="0"/>
          <p:nvPr/>
        </p:nvPicPr>
        <p:blipFill rotWithShape="1">
          <a:blip r:embed="rId4">
            <a:alphaModFix/>
          </a:blip>
          <a:srcRect/>
          <a:stretch/>
        </p:blipFill>
        <p:spPr>
          <a:xfrm>
            <a:off x="1346800" y="858572"/>
            <a:ext cx="1013460" cy="746760"/>
          </a:xfrm>
          <a:prstGeom prst="rect">
            <a:avLst/>
          </a:prstGeom>
          <a:noFill/>
          <a:ln>
            <a:noFill/>
          </a:ln>
        </p:spPr>
      </p:pic>
      <p:pic>
        <p:nvPicPr>
          <p:cNvPr id="126" name="Google Shape;126;p13"/>
          <p:cNvPicPr preferRelativeResize="0"/>
          <p:nvPr/>
        </p:nvPicPr>
        <p:blipFill rotWithShape="1">
          <a:blip r:embed="rId4">
            <a:alphaModFix/>
          </a:blip>
          <a:srcRect/>
          <a:stretch/>
        </p:blipFill>
        <p:spPr>
          <a:xfrm rot="10800000">
            <a:off x="10256300" y="5221419"/>
            <a:ext cx="1013460" cy="746760"/>
          </a:xfrm>
          <a:prstGeom prst="rect">
            <a:avLst/>
          </a:prstGeom>
          <a:noFill/>
          <a:ln>
            <a:noFill/>
          </a:ln>
        </p:spPr>
      </p:pic>
    </p:spTree>
    <p:extLst>
      <p:ext uri="{BB962C8B-B14F-4D97-AF65-F5344CB8AC3E}">
        <p14:creationId xmlns:p14="http://schemas.microsoft.com/office/powerpoint/2010/main" val="321771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otdia">
  <p:cSld name="Slotdia">
    <p:spTree>
      <p:nvGrpSpPr>
        <p:cNvPr id="1" name="Shape 142"/>
        <p:cNvGrpSpPr/>
        <p:nvPr/>
      </p:nvGrpSpPr>
      <p:grpSpPr>
        <a:xfrm>
          <a:off x="0" y="0"/>
          <a:ext cx="0" cy="0"/>
          <a:chOff x="0" y="0"/>
          <a:chExt cx="0" cy="0"/>
        </a:xfrm>
      </p:grpSpPr>
      <p:sp>
        <p:nvSpPr>
          <p:cNvPr id="143" name="Google Shape;143;p16"/>
          <p:cNvSpPr/>
          <p:nvPr/>
        </p:nvSpPr>
        <p:spPr>
          <a:xfrm>
            <a:off x="0" y="0"/>
            <a:ext cx="12192000" cy="6858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4" name="Google Shape;144;p16"/>
          <p:cNvSpPr txBox="1">
            <a:spLocks noGrp="1"/>
          </p:cNvSpPr>
          <p:nvPr>
            <p:ph type="body" idx="1"/>
          </p:nvPr>
        </p:nvSpPr>
        <p:spPr>
          <a:xfrm>
            <a:off x="1296000" y="2214001"/>
            <a:ext cx="10116000" cy="712079"/>
          </a:xfrm>
          <a:prstGeom prst="rect">
            <a:avLst/>
          </a:prstGeom>
          <a:noFill/>
          <a:ln>
            <a:noFill/>
          </a:ln>
        </p:spPr>
        <p:txBody>
          <a:bodyPr spcFirstLastPara="1" wrap="square" lIns="0" tIns="0" rIns="0" bIns="0" anchor="t" anchorCtr="0">
            <a:normAutofit/>
          </a:bodyPr>
          <a:lstStyle>
            <a:lvl1pPr marL="457200" lvl="0" indent="-228600" algn="l">
              <a:lnSpc>
                <a:spcPct val="108000"/>
              </a:lnSpc>
              <a:spcBef>
                <a:spcPts val="0"/>
              </a:spcBef>
              <a:spcAft>
                <a:spcPts val="0"/>
              </a:spcAft>
              <a:buSzPts val="5000"/>
              <a:buNone/>
              <a:defRPr sz="5000" b="1" i="0">
                <a:solidFill>
                  <a:schemeClr val="lt1"/>
                </a:solidFill>
                <a:latin typeface="Corbel"/>
                <a:ea typeface="Corbel"/>
                <a:cs typeface="Corbel"/>
                <a:sym typeface="Corbel"/>
              </a:defRPr>
            </a:lvl1pPr>
            <a:lvl2pPr marL="914400" lvl="1" indent="-228600" algn="l">
              <a:lnSpc>
                <a:spcPct val="140000"/>
              </a:lnSpc>
              <a:spcBef>
                <a:spcPts val="0"/>
              </a:spcBef>
              <a:spcAft>
                <a:spcPts val="0"/>
              </a:spcAft>
              <a:buSzPts val="2000"/>
              <a:buNone/>
              <a:defRPr sz="2000">
                <a:solidFill>
                  <a:srgbClr val="757575"/>
                </a:solidFill>
              </a:defRPr>
            </a:lvl2pPr>
            <a:lvl3pPr marL="1371600" lvl="2" indent="-228600" algn="l">
              <a:lnSpc>
                <a:spcPct val="133333"/>
              </a:lnSpc>
              <a:spcBef>
                <a:spcPts val="0"/>
              </a:spcBef>
              <a:spcAft>
                <a:spcPts val="0"/>
              </a:spcAft>
              <a:buSzPts val="1800"/>
              <a:buNone/>
              <a:defRPr sz="1800">
                <a:solidFill>
                  <a:srgbClr val="757575"/>
                </a:solidFill>
              </a:defRPr>
            </a:lvl3pPr>
            <a:lvl4pPr marL="1828800" lvl="3" indent="-228600" algn="l">
              <a:lnSpc>
                <a:spcPct val="137500"/>
              </a:lnSpc>
              <a:spcBef>
                <a:spcPts val="0"/>
              </a:spcBef>
              <a:spcAft>
                <a:spcPts val="0"/>
              </a:spcAft>
              <a:buSzPts val="1200"/>
              <a:buNone/>
              <a:defRPr sz="1600">
                <a:solidFill>
                  <a:srgbClr val="757575"/>
                </a:solidFill>
              </a:defRPr>
            </a:lvl4pPr>
            <a:lvl5pPr marL="2286000" lvl="4" indent="-228600" algn="l">
              <a:lnSpc>
                <a:spcPct val="137500"/>
              </a:lnSpc>
              <a:spcBef>
                <a:spcPts val="0"/>
              </a:spcBef>
              <a:spcAft>
                <a:spcPts val="0"/>
              </a:spcAft>
              <a:buSzPts val="12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45" name="Google Shape;145;p16"/>
          <p:cNvSpPr/>
          <p:nvPr/>
        </p:nvSpPr>
        <p:spPr>
          <a:xfrm>
            <a:off x="8604030" y="4402457"/>
            <a:ext cx="5140960" cy="2598937"/>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46" name="Google Shape;146;p16"/>
          <p:cNvPicPr preferRelativeResize="0"/>
          <p:nvPr/>
        </p:nvPicPr>
        <p:blipFill rotWithShape="1">
          <a:blip r:embed="rId2">
            <a:alphaModFix/>
          </a:blip>
          <a:srcRect/>
          <a:stretch/>
        </p:blipFill>
        <p:spPr>
          <a:xfrm>
            <a:off x="8952000" y="4823531"/>
            <a:ext cx="3240000" cy="1429595"/>
          </a:xfrm>
          <a:prstGeom prst="rect">
            <a:avLst/>
          </a:prstGeom>
          <a:noFill/>
          <a:ln>
            <a:noFill/>
          </a:ln>
        </p:spPr>
      </p:pic>
      <p:cxnSp>
        <p:nvCxnSpPr>
          <p:cNvPr id="147" name="Google Shape;147;p16"/>
          <p:cNvCxnSpPr/>
          <p:nvPr/>
        </p:nvCxnSpPr>
        <p:spPr>
          <a:xfrm>
            <a:off x="1296000" y="3143360"/>
            <a:ext cx="10116000" cy="0"/>
          </a:xfrm>
          <a:prstGeom prst="straightConnector1">
            <a:avLst/>
          </a:prstGeom>
          <a:noFill/>
          <a:ln w="38100" cap="flat" cmpd="sng">
            <a:solidFill>
              <a:schemeClr val="lt1"/>
            </a:solidFill>
            <a:prstDash val="dash"/>
            <a:miter lim="800000"/>
            <a:headEnd type="none" w="sm" len="sm"/>
            <a:tailEnd type="none" w="sm" len="sm"/>
          </a:ln>
        </p:spPr>
      </p:cxnSp>
    </p:spTree>
    <p:extLst>
      <p:ext uri="{BB962C8B-B14F-4D97-AF65-F5344CB8AC3E}">
        <p14:creationId xmlns:p14="http://schemas.microsoft.com/office/powerpoint/2010/main" val="3527440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kst + Afbeelding rechts">
  <p:cSld name="Tekst + Afbeelding rechts">
    <p:spTree>
      <p:nvGrpSpPr>
        <p:cNvPr id="1" name="Shape 102"/>
        <p:cNvGrpSpPr/>
        <p:nvPr/>
      </p:nvGrpSpPr>
      <p:grpSpPr>
        <a:xfrm>
          <a:off x="0" y="0"/>
          <a:ext cx="0" cy="0"/>
          <a:chOff x="0" y="0"/>
          <a:chExt cx="0" cy="0"/>
        </a:xfrm>
      </p:grpSpPr>
      <p:sp>
        <p:nvSpPr>
          <p:cNvPr id="103" name="Google Shape;103;p11"/>
          <p:cNvSpPr>
            <a:spLocks noGrp="1"/>
          </p:cNvSpPr>
          <p:nvPr>
            <p:ph type="pic" idx="2"/>
          </p:nvPr>
        </p:nvSpPr>
        <p:spPr>
          <a:xfrm>
            <a:off x="6432000" y="0"/>
            <a:ext cx="5760000" cy="6858000"/>
          </a:xfrm>
          <a:prstGeom prst="rect">
            <a:avLst/>
          </a:prstGeom>
          <a:noFill/>
          <a:ln>
            <a:noFill/>
          </a:ln>
        </p:spPr>
        <p:txBody>
          <a:bodyPr/>
          <a:lstStyle/>
          <a:p>
            <a:endParaRPr lang="nl-NL"/>
          </a:p>
        </p:txBody>
      </p:sp>
      <p:sp>
        <p:nvSpPr>
          <p:cNvPr id="104" name="Google Shape;104;p11"/>
          <p:cNvSpPr txBox="1">
            <a:spLocks noGrp="1"/>
          </p:cNvSpPr>
          <p:nvPr>
            <p:ph type="title"/>
          </p:nvPr>
        </p:nvSpPr>
        <p:spPr>
          <a:xfrm>
            <a:off x="1296000" y="504000"/>
            <a:ext cx="4680000" cy="900000"/>
          </a:xfrm>
          <a:prstGeom prst="rect">
            <a:avLst/>
          </a:prstGeom>
          <a:noFill/>
          <a:ln>
            <a:noFill/>
          </a:ln>
        </p:spPr>
        <p:txBody>
          <a:bodyPr spcFirstLastPara="1" wrap="square" lIns="0" tIns="0" rIns="0" bIns="0" anchor="ctr" anchorCtr="0">
            <a:normAutofit/>
          </a:bodyPr>
          <a:lstStyle>
            <a:lvl1pPr lvl="0" algn="l">
              <a:lnSpc>
                <a:spcPct val="2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1"/>
          <p:cNvSpPr txBox="1">
            <a:spLocks noGrp="1"/>
          </p:cNvSpPr>
          <p:nvPr>
            <p:ph type="body" idx="1"/>
          </p:nvPr>
        </p:nvSpPr>
        <p:spPr>
          <a:xfrm>
            <a:off x="1296000" y="1800000"/>
            <a:ext cx="4680000" cy="4356000"/>
          </a:xfrm>
          <a:prstGeom prst="rect">
            <a:avLst/>
          </a:prstGeom>
          <a:noFill/>
          <a:ln>
            <a:noFill/>
          </a:ln>
        </p:spPr>
        <p:txBody>
          <a:bodyPr spcFirstLastPara="1" wrap="square" lIns="0" tIns="0" rIns="0" bIns="0" anchor="t" anchorCtr="0">
            <a:normAutofit/>
          </a:bodyPr>
          <a:lstStyle>
            <a:lvl1pPr marL="457200" lvl="0" indent="-342900" algn="l">
              <a:lnSpc>
                <a:spcPct val="155555"/>
              </a:lnSpc>
              <a:spcBef>
                <a:spcPts val="0"/>
              </a:spcBef>
              <a:spcAft>
                <a:spcPts val="0"/>
              </a:spcAft>
              <a:buSzPts val="1800"/>
              <a:buChar char="•"/>
              <a:defRPr/>
            </a:lvl1pPr>
            <a:lvl2pPr marL="914400" lvl="1" indent="-342900" algn="l">
              <a:lnSpc>
                <a:spcPct val="155555"/>
              </a:lnSpc>
              <a:spcBef>
                <a:spcPts val="0"/>
              </a:spcBef>
              <a:spcAft>
                <a:spcPts val="0"/>
              </a:spcAft>
              <a:buSzPts val="1800"/>
              <a:buChar char="•"/>
              <a:defRPr/>
            </a:lvl2pPr>
            <a:lvl3pPr marL="1371600" lvl="2" indent="-342900" algn="l">
              <a:lnSpc>
                <a:spcPct val="133333"/>
              </a:lnSpc>
              <a:spcBef>
                <a:spcPts val="0"/>
              </a:spcBef>
              <a:spcAft>
                <a:spcPts val="0"/>
              </a:spcAft>
              <a:buSzPts val="1800"/>
              <a:buChar char="•"/>
              <a:defRPr/>
            </a:lvl3pPr>
            <a:lvl4pPr marL="1828800" lvl="3" indent="-314325" algn="l">
              <a:lnSpc>
                <a:spcPct val="122222"/>
              </a:lnSpc>
              <a:spcBef>
                <a:spcPts val="0"/>
              </a:spcBef>
              <a:spcAft>
                <a:spcPts val="0"/>
              </a:spcAft>
              <a:buSzPts val="1350"/>
              <a:buChar char="▪"/>
              <a:defRPr/>
            </a:lvl4pPr>
            <a:lvl5pPr marL="2286000" lvl="4" indent="-314325" algn="l">
              <a:lnSpc>
                <a:spcPct val="122222"/>
              </a:lnSpc>
              <a:spcBef>
                <a:spcPts val="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1"/>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lvl="0" algn="r">
              <a:lnSpc>
                <a:spcPct val="109090"/>
              </a:lnSpc>
              <a:spcBef>
                <a:spcPts val="0"/>
              </a:spcBef>
              <a:spcAft>
                <a:spcPts val="0"/>
              </a:spcAft>
              <a:buSzPts val="1400"/>
              <a:buNone/>
              <a:defRPr>
                <a:solidFill>
                  <a:srgbClr val="E1E6E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1"/>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lvl="0" indent="0" algn="ctr">
              <a:lnSpc>
                <a:spcPct val="109090"/>
              </a:lnSpc>
              <a:spcBef>
                <a:spcPts val="0"/>
              </a:spcBef>
              <a:buNone/>
              <a:defRPr sz="1100" b="1" i="0" u="none" strike="noStrike" cap="none">
                <a:solidFill>
                  <a:srgbClr val="E1E6E5"/>
                </a:solidFill>
                <a:latin typeface="Corbel"/>
                <a:ea typeface="Corbel"/>
                <a:cs typeface="Corbel"/>
                <a:sym typeface="Corbel"/>
              </a:defRPr>
            </a:lvl1pPr>
            <a:lvl2pPr marL="0" lvl="1" indent="0" algn="ctr">
              <a:lnSpc>
                <a:spcPct val="109090"/>
              </a:lnSpc>
              <a:spcBef>
                <a:spcPts val="0"/>
              </a:spcBef>
              <a:buNone/>
              <a:defRPr sz="1100" b="1" i="0" u="none" strike="noStrike" cap="none">
                <a:solidFill>
                  <a:srgbClr val="E1E6E5"/>
                </a:solidFill>
                <a:latin typeface="Corbel"/>
                <a:ea typeface="Corbel"/>
                <a:cs typeface="Corbel"/>
                <a:sym typeface="Corbel"/>
              </a:defRPr>
            </a:lvl2pPr>
            <a:lvl3pPr marL="0" lvl="2" indent="0" algn="ctr">
              <a:lnSpc>
                <a:spcPct val="109090"/>
              </a:lnSpc>
              <a:spcBef>
                <a:spcPts val="0"/>
              </a:spcBef>
              <a:buNone/>
              <a:defRPr sz="1100" b="1" i="0" u="none" strike="noStrike" cap="none">
                <a:solidFill>
                  <a:srgbClr val="E1E6E5"/>
                </a:solidFill>
                <a:latin typeface="Corbel"/>
                <a:ea typeface="Corbel"/>
                <a:cs typeface="Corbel"/>
                <a:sym typeface="Corbel"/>
              </a:defRPr>
            </a:lvl3pPr>
            <a:lvl4pPr marL="0" lvl="3" indent="0" algn="ctr">
              <a:lnSpc>
                <a:spcPct val="109090"/>
              </a:lnSpc>
              <a:spcBef>
                <a:spcPts val="0"/>
              </a:spcBef>
              <a:buNone/>
              <a:defRPr sz="1100" b="1" i="0" u="none" strike="noStrike" cap="none">
                <a:solidFill>
                  <a:srgbClr val="E1E6E5"/>
                </a:solidFill>
                <a:latin typeface="Corbel"/>
                <a:ea typeface="Corbel"/>
                <a:cs typeface="Corbel"/>
                <a:sym typeface="Corbel"/>
              </a:defRPr>
            </a:lvl4pPr>
            <a:lvl5pPr marL="0" lvl="4" indent="0" algn="ctr">
              <a:lnSpc>
                <a:spcPct val="109090"/>
              </a:lnSpc>
              <a:spcBef>
                <a:spcPts val="0"/>
              </a:spcBef>
              <a:buNone/>
              <a:defRPr sz="1100" b="1" i="0" u="none" strike="noStrike" cap="none">
                <a:solidFill>
                  <a:srgbClr val="E1E6E5"/>
                </a:solidFill>
                <a:latin typeface="Corbel"/>
                <a:ea typeface="Corbel"/>
                <a:cs typeface="Corbel"/>
                <a:sym typeface="Corbel"/>
              </a:defRPr>
            </a:lvl5pPr>
            <a:lvl6pPr marL="0" lvl="5" indent="0" algn="ctr">
              <a:lnSpc>
                <a:spcPct val="109090"/>
              </a:lnSpc>
              <a:spcBef>
                <a:spcPts val="0"/>
              </a:spcBef>
              <a:buNone/>
              <a:defRPr sz="1100" b="1" i="0" u="none" strike="noStrike" cap="none">
                <a:solidFill>
                  <a:srgbClr val="E1E6E5"/>
                </a:solidFill>
                <a:latin typeface="Corbel"/>
                <a:ea typeface="Corbel"/>
                <a:cs typeface="Corbel"/>
                <a:sym typeface="Corbel"/>
              </a:defRPr>
            </a:lvl6pPr>
            <a:lvl7pPr marL="0" lvl="6" indent="0" algn="ctr">
              <a:lnSpc>
                <a:spcPct val="109090"/>
              </a:lnSpc>
              <a:spcBef>
                <a:spcPts val="0"/>
              </a:spcBef>
              <a:buNone/>
              <a:defRPr sz="1100" b="1" i="0" u="none" strike="noStrike" cap="none">
                <a:solidFill>
                  <a:srgbClr val="E1E6E5"/>
                </a:solidFill>
                <a:latin typeface="Corbel"/>
                <a:ea typeface="Corbel"/>
                <a:cs typeface="Corbel"/>
                <a:sym typeface="Corbel"/>
              </a:defRPr>
            </a:lvl7pPr>
            <a:lvl8pPr marL="0" lvl="7" indent="0" algn="ctr">
              <a:lnSpc>
                <a:spcPct val="109090"/>
              </a:lnSpc>
              <a:spcBef>
                <a:spcPts val="0"/>
              </a:spcBef>
              <a:buNone/>
              <a:defRPr sz="1100" b="1" i="0" u="none" strike="noStrike" cap="none">
                <a:solidFill>
                  <a:srgbClr val="E1E6E5"/>
                </a:solidFill>
                <a:latin typeface="Corbel"/>
                <a:ea typeface="Corbel"/>
                <a:cs typeface="Corbel"/>
                <a:sym typeface="Corbel"/>
              </a:defRPr>
            </a:lvl8pPr>
            <a:lvl9pPr marL="0" lvl="8" indent="0" algn="ctr">
              <a:lnSpc>
                <a:spcPct val="109090"/>
              </a:lnSpc>
              <a:spcBef>
                <a:spcPts val="0"/>
              </a:spcBef>
              <a:buNone/>
              <a:defRPr sz="1100" b="1" i="0" u="none" strike="noStrike" cap="none">
                <a:solidFill>
                  <a:srgbClr val="E1E6E5"/>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108" name="Google Shape;108;p11"/>
          <p:cNvPicPr preferRelativeResize="0"/>
          <p:nvPr/>
        </p:nvPicPr>
        <p:blipFill rotWithShape="1">
          <a:blip r:embed="rId2">
            <a:alphaModFix/>
          </a:blip>
          <a:srcRect/>
          <a:stretch/>
        </p:blipFill>
        <p:spPr>
          <a:xfrm>
            <a:off x="-853440" y="392530"/>
            <a:ext cx="1706880" cy="2631440"/>
          </a:xfrm>
          <a:prstGeom prst="rect">
            <a:avLst/>
          </a:prstGeom>
          <a:noFill/>
          <a:ln>
            <a:noFill/>
          </a:ln>
        </p:spPr>
      </p:pic>
    </p:spTree>
    <p:extLst>
      <p:ext uri="{BB962C8B-B14F-4D97-AF65-F5344CB8AC3E}">
        <p14:creationId xmlns:p14="http://schemas.microsoft.com/office/powerpoint/2010/main" val="372602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 + Afbeelding links">
  <p:cSld name="Tekst + Afbeelding links">
    <p:spTree>
      <p:nvGrpSpPr>
        <p:cNvPr id="1" name="Shape 109"/>
        <p:cNvGrpSpPr/>
        <p:nvPr/>
      </p:nvGrpSpPr>
      <p:grpSpPr>
        <a:xfrm>
          <a:off x="0" y="0"/>
          <a:ext cx="0" cy="0"/>
          <a:chOff x="0" y="0"/>
          <a:chExt cx="0" cy="0"/>
        </a:xfrm>
      </p:grpSpPr>
      <p:sp>
        <p:nvSpPr>
          <p:cNvPr id="110" name="Google Shape;110;p12"/>
          <p:cNvSpPr>
            <a:spLocks noGrp="1"/>
          </p:cNvSpPr>
          <p:nvPr>
            <p:ph type="pic" idx="2"/>
          </p:nvPr>
        </p:nvSpPr>
        <p:spPr>
          <a:xfrm>
            <a:off x="0" y="0"/>
            <a:ext cx="5760000" cy="6858000"/>
          </a:xfrm>
          <a:prstGeom prst="rect">
            <a:avLst/>
          </a:prstGeom>
          <a:noFill/>
          <a:ln>
            <a:noFill/>
          </a:ln>
        </p:spPr>
      </p:sp>
      <p:sp>
        <p:nvSpPr>
          <p:cNvPr id="111" name="Google Shape;111;p12"/>
          <p:cNvSpPr txBox="1">
            <a:spLocks noGrp="1"/>
          </p:cNvSpPr>
          <p:nvPr>
            <p:ph type="title"/>
          </p:nvPr>
        </p:nvSpPr>
        <p:spPr>
          <a:xfrm>
            <a:off x="6732000" y="504000"/>
            <a:ext cx="4680000" cy="900000"/>
          </a:xfrm>
          <a:prstGeom prst="rect">
            <a:avLst/>
          </a:prstGeom>
          <a:noFill/>
          <a:ln>
            <a:noFill/>
          </a:ln>
        </p:spPr>
        <p:txBody>
          <a:bodyPr spcFirstLastPara="1" wrap="square" lIns="0" tIns="0" rIns="0" bIns="0" anchor="ctr" anchorCtr="0">
            <a:normAutofit/>
          </a:bodyPr>
          <a:lstStyle>
            <a:lvl1pPr lvl="0" algn="l">
              <a:lnSpc>
                <a:spcPct val="2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2"/>
          <p:cNvSpPr txBox="1">
            <a:spLocks noGrp="1"/>
          </p:cNvSpPr>
          <p:nvPr>
            <p:ph type="body" idx="1"/>
          </p:nvPr>
        </p:nvSpPr>
        <p:spPr>
          <a:xfrm>
            <a:off x="6732000" y="1800000"/>
            <a:ext cx="4680000" cy="4356000"/>
          </a:xfrm>
          <a:prstGeom prst="rect">
            <a:avLst/>
          </a:prstGeom>
          <a:noFill/>
          <a:ln>
            <a:noFill/>
          </a:ln>
        </p:spPr>
        <p:txBody>
          <a:bodyPr spcFirstLastPara="1" wrap="square" lIns="0" tIns="0" rIns="0" bIns="0" anchor="t" anchorCtr="0">
            <a:normAutofit/>
          </a:bodyPr>
          <a:lstStyle>
            <a:lvl1pPr marL="457200" lvl="0" indent="-342900" algn="l">
              <a:lnSpc>
                <a:spcPct val="155555"/>
              </a:lnSpc>
              <a:spcBef>
                <a:spcPts val="0"/>
              </a:spcBef>
              <a:spcAft>
                <a:spcPts val="0"/>
              </a:spcAft>
              <a:buSzPts val="1800"/>
              <a:buChar char="•"/>
              <a:defRPr/>
            </a:lvl1pPr>
            <a:lvl2pPr marL="914400" lvl="1" indent="-342900" algn="l">
              <a:lnSpc>
                <a:spcPct val="155555"/>
              </a:lnSpc>
              <a:spcBef>
                <a:spcPts val="0"/>
              </a:spcBef>
              <a:spcAft>
                <a:spcPts val="0"/>
              </a:spcAft>
              <a:buSzPts val="1800"/>
              <a:buChar char="•"/>
              <a:defRPr/>
            </a:lvl2pPr>
            <a:lvl3pPr marL="1371600" lvl="2" indent="-342900" algn="l">
              <a:lnSpc>
                <a:spcPct val="133333"/>
              </a:lnSpc>
              <a:spcBef>
                <a:spcPts val="0"/>
              </a:spcBef>
              <a:spcAft>
                <a:spcPts val="0"/>
              </a:spcAft>
              <a:buSzPts val="1800"/>
              <a:buChar char="•"/>
              <a:defRPr/>
            </a:lvl3pPr>
            <a:lvl4pPr marL="1828800" lvl="3" indent="-314325" algn="l">
              <a:lnSpc>
                <a:spcPct val="122222"/>
              </a:lnSpc>
              <a:spcBef>
                <a:spcPts val="0"/>
              </a:spcBef>
              <a:spcAft>
                <a:spcPts val="0"/>
              </a:spcAft>
              <a:buSzPts val="1350"/>
              <a:buChar char="▪"/>
              <a:defRPr/>
            </a:lvl4pPr>
            <a:lvl5pPr marL="2286000" lvl="4" indent="-314325" algn="l">
              <a:lnSpc>
                <a:spcPct val="122222"/>
              </a:lnSpc>
              <a:spcBef>
                <a:spcPts val="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2"/>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lvl="0" algn="r">
              <a:lnSpc>
                <a:spcPct val="109090"/>
              </a:lnSpc>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2"/>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lvl="0" indent="0" algn="ctr">
              <a:lnSpc>
                <a:spcPct val="109090"/>
              </a:lnSpc>
              <a:spcBef>
                <a:spcPts val="0"/>
              </a:spcBef>
              <a:buNone/>
              <a:defRPr sz="1100" b="1" i="0" u="none" strike="noStrike" cap="none">
                <a:solidFill>
                  <a:schemeClr val="dk1"/>
                </a:solidFill>
                <a:latin typeface="Corbel"/>
                <a:ea typeface="Corbel"/>
                <a:cs typeface="Corbel"/>
                <a:sym typeface="Corbel"/>
              </a:defRPr>
            </a:lvl1pPr>
            <a:lvl2pPr marL="0" lvl="1" indent="0" algn="ctr">
              <a:lnSpc>
                <a:spcPct val="109090"/>
              </a:lnSpc>
              <a:spcBef>
                <a:spcPts val="0"/>
              </a:spcBef>
              <a:buNone/>
              <a:defRPr sz="1100" b="1" i="0" u="none" strike="noStrike" cap="none">
                <a:solidFill>
                  <a:schemeClr val="dk1"/>
                </a:solidFill>
                <a:latin typeface="Corbel"/>
                <a:ea typeface="Corbel"/>
                <a:cs typeface="Corbel"/>
                <a:sym typeface="Corbel"/>
              </a:defRPr>
            </a:lvl2pPr>
            <a:lvl3pPr marL="0" lvl="2" indent="0" algn="ctr">
              <a:lnSpc>
                <a:spcPct val="109090"/>
              </a:lnSpc>
              <a:spcBef>
                <a:spcPts val="0"/>
              </a:spcBef>
              <a:buNone/>
              <a:defRPr sz="1100" b="1" i="0" u="none" strike="noStrike" cap="none">
                <a:solidFill>
                  <a:schemeClr val="dk1"/>
                </a:solidFill>
                <a:latin typeface="Corbel"/>
                <a:ea typeface="Corbel"/>
                <a:cs typeface="Corbel"/>
                <a:sym typeface="Corbel"/>
              </a:defRPr>
            </a:lvl3pPr>
            <a:lvl4pPr marL="0" lvl="3" indent="0" algn="ctr">
              <a:lnSpc>
                <a:spcPct val="109090"/>
              </a:lnSpc>
              <a:spcBef>
                <a:spcPts val="0"/>
              </a:spcBef>
              <a:buNone/>
              <a:defRPr sz="1100" b="1" i="0" u="none" strike="noStrike" cap="none">
                <a:solidFill>
                  <a:schemeClr val="dk1"/>
                </a:solidFill>
                <a:latin typeface="Corbel"/>
                <a:ea typeface="Corbel"/>
                <a:cs typeface="Corbel"/>
                <a:sym typeface="Corbel"/>
              </a:defRPr>
            </a:lvl4pPr>
            <a:lvl5pPr marL="0" lvl="4" indent="0" algn="ctr">
              <a:lnSpc>
                <a:spcPct val="109090"/>
              </a:lnSpc>
              <a:spcBef>
                <a:spcPts val="0"/>
              </a:spcBef>
              <a:buNone/>
              <a:defRPr sz="1100" b="1" i="0" u="none" strike="noStrike" cap="none">
                <a:solidFill>
                  <a:schemeClr val="dk1"/>
                </a:solidFill>
                <a:latin typeface="Corbel"/>
                <a:ea typeface="Corbel"/>
                <a:cs typeface="Corbel"/>
                <a:sym typeface="Corbel"/>
              </a:defRPr>
            </a:lvl5pPr>
            <a:lvl6pPr marL="0" lvl="5" indent="0" algn="ctr">
              <a:lnSpc>
                <a:spcPct val="109090"/>
              </a:lnSpc>
              <a:spcBef>
                <a:spcPts val="0"/>
              </a:spcBef>
              <a:buNone/>
              <a:defRPr sz="1100" b="1" i="0" u="none" strike="noStrike" cap="none">
                <a:solidFill>
                  <a:schemeClr val="dk1"/>
                </a:solidFill>
                <a:latin typeface="Corbel"/>
                <a:ea typeface="Corbel"/>
                <a:cs typeface="Corbel"/>
                <a:sym typeface="Corbel"/>
              </a:defRPr>
            </a:lvl6pPr>
            <a:lvl7pPr marL="0" lvl="6" indent="0" algn="ctr">
              <a:lnSpc>
                <a:spcPct val="109090"/>
              </a:lnSpc>
              <a:spcBef>
                <a:spcPts val="0"/>
              </a:spcBef>
              <a:buNone/>
              <a:defRPr sz="1100" b="1" i="0" u="none" strike="noStrike" cap="none">
                <a:solidFill>
                  <a:schemeClr val="dk1"/>
                </a:solidFill>
                <a:latin typeface="Corbel"/>
                <a:ea typeface="Corbel"/>
                <a:cs typeface="Corbel"/>
                <a:sym typeface="Corbel"/>
              </a:defRPr>
            </a:lvl7pPr>
            <a:lvl8pPr marL="0" lvl="7" indent="0" algn="ctr">
              <a:lnSpc>
                <a:spcPct val="109090"/>
              </a:lnSpc>
              <a:spcBef>
                <a:spcPts val="0"/>
              </a:spcBef>
              <a:buNone/>
              <a:defRPr sz="1100" b="1" i="0" u="none" strike="noStrike" cap="none">
                <a:solidFill>
                  <a:schemeClr val="dk1"/>
                </a:solidFill>
                <a:latin typeface="Corbel"/>
                <a:ea typeface="Corbel"/>
                <a:cs typeface="Corbel"/>
                <a:sym typeface="Corbel"/>
              </a:defRPr>
            </a:lvl8pPr>
            <a:lvl9pPr marL="0" lvl="8" indent="0" algn="ctr">
              <a:lnSpc>
                <a:spcPct val="109090"/>
              </a:lnSpc>
              <a:spcBef>
                <a:spcPts val="0"/>
              </a:spcBef>
              <a:buNone/>
              <a:defRPr sz="1100" b="1" i="0" u="none" strike="noStrike" cap="none">
                <a:solidFill>
                  <a:schemeClr val="dk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115" name="Google Shape;115;p12"/>
          <p:cNvPicPr preferRelativeResize="0"/>
          <p:nvPr/>
        </p:nvPicPr>
        <p:blipFill rotWithShape="1">
          <a:blip r:embed="rId2">
            <a:alphaModFix/>
          </a:blip>
          <a:srcRect/>
          <a:stretch/>
        </p:blipFill>
        <p:spPr>
          <a:xfrm>
            <a:off x="-853440" y="392530"/>
            <a:ext cx="1706880" cy="2631440"/>
          </a:xfrm>
          <a:prstGeom prst="rect">
            <a:avLst/>
          </a:prstGeom>
          <a:noFill/>
          <a:ln>
            <a:noFill/>
          </a:ln>
        </p:spPr>
      </p:pic>
    </p:spTree>
    <p:extLst>
      <p:ext uri="{BB962C8B-B14F-4D97-AF65-F5344CB8AC3E}">
        <p14:creationId xmlns:p14="http://schemas.microsoft.com/office/powerpoint/2010/main" val="326545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oud of Agenda" type="obj">
  <p:cSld name="OBJECT">
    <p:spTree>
      <p:nvGrpSpPr>
        <p:cNvPr id="1" name="Shape 64"/>
        <p:cNvGrpSpPr/>
        <p:nvPr/>
      </p:nvGrpSpPr>
      <p:grpSpPr>
        <a:xfrm>
          <a:off x="0" y="0"/>
          <a:ext cx="0" cy="0"/>
          <a:chOff x="0" y="0"/>
          <a:chExt cx="0" cy="0"/>
        </a:xfrm>
      </p:grpSpPr>
      <p:sp>
        <p:nvSpPr>
          <p:cNvPr id="65" name="Google Shape;65;p5"/>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66;p5"/>
          <p:cNvSpPr/>
          <p:nvPr/>
        </p:nvSpPr>
        <p:spPr>
          <a:xfrm>
            <a:off x="5320817" y="1981770"/>
            <a:ext cx="10003511" cy="5057129"/>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noFill/>
          <a:ln w="38100" cap="flat" cmpd="sng">
            <a:solidFill>
              <a:schemeClr val="lt1">
                <a:alpha val="34901"/>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Google Shape;67;p5"/>
          <p:cNvSpPr txBox="1">
            <a:spLocks noGrp="1"/>
          </p:cNvSpPr>
          <p:nvPr>
            <p:ph type="title"/>
          </p:nvPr>
        </p:nvSpPr>
        <p:spPr>
          <a:xfrm>
            <a:off x="1296000" y="504000"/>
            <a:ext cx="10116000" cy="900000"/>
          </a:xfrm>
          <a:prstGeom prst="rect">
            <a:avLst/>
          </a:prstGeom>
          <a:noFill/>
          <a:ln>
            <a:noFill/>
          </a:ln>
        </p:spPr>
        <p:txBody>
          <a:bodyPr spcFirstLastPara="1" wrap="square" lIns="0" tIns="0" rIns="0" bIns="0" anchor="ctr" anchorCtr="0">
            <a:normAutofit/>
          </a:bodyPr>
          <a:lstStyle>
            <a:lvl1pPr lvl="0" algn="l">
              <a:lnSpc>
                <a:spcPct val="108000"/>
              </a:lnSpc>
              <a:spcBef>
                <a:spcPts val="0"/>
              </a:spcBef>
              <a:spcAft>
                <a:spcPts val="0"/>
              </a:spcAft>
              <a:buClr>
                <a:schemeClr val="lt1"/>
              </a:buClr>
              <a:buSzPts val="5000"/>
              <a:buFont typeface="Corbel"/>
              <a:buNone/>
              <a:defRPr sz="5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
          <p:cNvSpPr txBox="1">
            <a:spLocks noGrp="1"/>
          </p:cNvSpPr>
          <p:nvPr>
            <p:ph type="body" idx="1"/>
          </p:nvPr>
        </p:nvSpPr>
        <p:spPr>
          <a:xfrm>
            <a:off x="1296000" y="1800000"/>
            <a:ext cx="10116000" cy="4356000"/>
          </a:xfrm>
          <a:prstGeom prst="rect">
            <a:avLst/>
          </a:prstGeom>
          <a:noFill/>
          <a:ln>
            <a:noFill/>
          </a:ln>
        </p:spPr>
        <p:txBody>
          <a:bodyPr spcFirstLastPara="1" wrap="square" lIns="0" tIns="0" rIns="0" bIns="0" anchor="t" anchorCtr="0">
            <a:normAutofit/>
          </a:bodyPr>
          <a:lstStyle>
            <a:lvl1pPr marL="457200" lvl="0" indent="-381000" algn="l">
              <a:lnSpc>
                <a:spcPct val="116666"/>
              </a:lnSpc>
              <a:spcBef>
                <a:spcPts val="0"/>
              </a:spcBef>
              <a:spcAft>
                <a:spcPts val="0"/>
              </a:spcAft>
              <a:buClr>
                <a:schemeClr val="dk1"/>
              </a:buClr>
              <a:buSzPts val="2400"/>
              <a:buFont typeface="Play"/>
              <a:buAutoNum type="arabicPeriod"/>
              <a:defRPr sz="2400" b="1" i="0">
                <a:solidFill>
                  <a:schemeClr val="dk1"/>
                </a:solidFill>
                <a:latin typeface="Corbel"/>
                <a:ea typeface="Corbel"/>
                <a:cs typeface="Corbel"/>
                <a:sym typeface="Corbel"/>
              </a:defRPr>
            </a:lvl1pPr>
            <a:lvl2pPr marL="914400" lvl="1" indent="-342900" algn="l">
              <a:lnSpc>
                <a:spcPct val="155555"/>
              </a:lnSpc>
              <a:spcBef>
                <a:spcPts val="1400"/>
              </a:spcBef>
              <a:spcAft>
                <a:spcPts val="0"/>
              </a:spcAft>
              <a:buSzPts val="1800"/>
              <a:buChar char="•"/>
              <a:defRPr/>
            </a:lvl2pPr>
            <a:lvl3pPr marL="1371600" lvl="2" indent="-342900" algn="l">
              <a:lnSpc>
                <a:spcPct val="133333"/>
              </a:lnSpc>
              <a:spcBef>
                <a:spcPts val="0"/>
              </a:spcBef>
              <a:spcAft>
                <a:spcPts val="0"/>
              </a:spcAft>
              <a:buSzPts val="1800"/>
              <a:buChar char="•"/>
              <a:defRPr/>
            </a:lvl3pPr>
            <a:lvl4pPr marL="1828800" lvl="3" indent="-314325" algn="l">
              <a:lnSpc>
                <a:spcPct val="122222"/>
              </a:lnSpc>
              <a:spcBef>
                <a:spcPts val="0"/>
              </a:spcBef>
              <a:spcAft>
                <a:spcPts val="0"/>
              </a:spcAft>
              <a:buSzPts val="1350"/>
              <a:buChar char="▪"/>
              <a:defRPr/>
            </a:lvl4pPr>
            <a:lvl5pPr marL="2286000" lvl="4" indent="-314325" algn="l">
              <a:lnSpc>
                <a:spcPct val="122222"/>
              </a:lnSpc>
              <a:spcBef>
                <a:spcPts val="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lvl="0" algn="r">
              <a:lnSpc>
                <a:spcPct val="10909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lvl="0" indent="0" algn="ctr">
              <a:lnSpc>
                <a:spcPct val="109090"/>
              </a:lnSpc>
              <a:spcBef>
                <a:spcPts val="0"/>
              </a:spcBef>
              <a:buNone/>
              <a:defRPr sz="1100" b="1" i="0" u="none" strike="noStrike" cap="none">
                <a:solidFill>
                  <a:schemeClr val="lt1"/>
                </a:solidFill>
                <a:latin typeface="Corbel"/>
                <a:ea typeface="Corbel"/>
                <a:cs typeface="Corbel"/>
                <a:sym typeface="Corbel"/>
              </a:defRPr>
            </a:lvl1pPr>
            <a:lvl2pPr marL="0" lvl="1" indent="0" algn="ctr">
              <a:lnSpc>
                <a:spcPct val="109090"/>
              </a:lnSpc>
              <a:spcBef>
                <a:spcPts val="0"/>
              </a:spcBef>
              <a:buNone/>
              <a:defRPr sz="1100" b="1" i="0" u="none" strike="noStrike" cap="none">
                <a:solidFill>
                  <a:schemeClr val="lt1"/>
                </a:solidFill>
                <a:latin typeface="Corbel"/>
                <a:ea typeface="Corbel"/>
                <a:cs typeface="Corbel"/>
                <a:sym typeface="Corbel"/>
              </a:defRPr>
            </a:lvl2pPr>
            <a:lvl3pPr marL="0" lvl="2" indent="0" algn="ctr">
              <a:lnSpc>
                <a:spcPct val="109090"/>
              </a:lnSpc>
              <a:spcBef>
                <a:spcPts val="0"/>
              </a:spcBef>
              <a:buNone/>
              <a:defRPr sz="1100" b="1" i="0" u="none" strike="noStrike" cap="none">
                <a:solidFill>
                  <a:schemeClr val="lt1"/>
                </a:solidFill>
                <a:latin typeface="Corbel"/>
                <a:ea typeface="Corbel"/>
                <a:cs typeface="Corbel"/>
                <a:sym typeface="Corbel"/>
              </a:defRPr>
            </a:lvl3pPr>
            <a:lvl4pPr marL="0" lvl="3" indent="0" algn="ctr">
              <a:lnSpc>
                <a:spcPct val="109090"/>
              </a:lnSpc>
              <a:spcBef>
                <a:spcPts val="0"/>
              </a:spcBef>
              <a:buNone/>
              <a:defRPr sz="1100" b="1" i="0" u="none" strike="noStrike" cap="none">
                <a:solidFill>
                  <a:schemeClr val="lt1"/>
                </a:solidFill>
                <a:latin typeface="Corbel"/>
                <a:ea typeface="Corbel"/>
                <a:cs typeface="Corbel"/>
                <a:sym typeface="Corbel"/>
              </a:defRPr>
            </a:lvl4pPr>
            <a:lvl5pPr marL="0" lvl="4" indent="0" algn="ctr">
              <a:lnSpc>
                <a:spcPct val="109090"/>
              </a:lnSpc>
              <a:spcBef>
                <a:spcPts val="0"/>
              </a:spcBef>
              <a:buNone/>
              <a:defRPr sz="1100" b="1" i="0" u="none" strike="noStrike" cap="none">
                <a:solidFill>
                  <a:schemeClr val="lt1"/>
                </a:solidFill>
                <a:latin typeface="Corbel"/>
                <a:ea typeface="Corbel"/>
                <a:cs typeface="Corbel"/>
                <a:sym typeface="Corbel"/>
              </a:defRPr>
            </a:lvl5pPr>
            <a:lvl6pPr marL="0" lvl="5" indent="0" algn="ctr">
              <a:lnSpc>
                <a:spcPct val="109090"/>
              </a:lnSpc>
              <a:spcBef>
                <a:spcPts val="0"/>
              </a:spcBef>
              <a:buNone/>
              <a:defRPr sz="1100" b="1" i="0" u="none" strike="noStrike" cap="none">
                <a:solidFill>
                  <a:schemeClr val="lt1"/>
                </a:solidFill>
                <a:latin typeface="Corbel"/>
                <a:ea typeface="Corbel"/>
                <a:cs typeface="Corbel"/>
                <a:sym typeface="Corbel"/>
              </a:defRPr>
            </a:lvl6pPr>
            <a:lvl7pPr marL="0" lvl="6" indent="0" algn="ctr">
              <a:lnSpc>
                <a:spcPct val="109090"/>
              </a:lnSpc>
              <a:spcBef>
                <a:spcPts val="0"/>
              </a:spcBef>
              <a:buNone/>
              <a:defRPr sz="1100" b="1" i="0" u="none" strike="noStrike" cap="none">
                <a:solidFill>
                  <a:schemeClr val="lt1"/>
                </a:solidFill>
                <a:latin typeface="Corbel"/>
                <a:ea typeface="Corbel"/>
                <a:cs typeface="Corbel"/>
                <a:sym typeface="Corbel"/>
              </a:defRPr>
            </a:lvl7pPr>
            <a:lvl8pPr marL="0" lvl="7" indent="0" algn="ctr">
              <a:lnSpc>
                <a:spcPct val="109090"/>
              </a:lnSpc>
              <a:spcBef>
                <a:spcPts val="0"/>
              </a:spcBef>
              <a:buNone/>
              <a:defRPr sz="1100" b="1" i="0" u="none" strike="noStrike" cap="none">
                <a:solidFill>
                  <a:schemeClr val="lt1"/>
                </a:solidFill>
                <a:latin typeface="Corbel"/>
                <a:ea typeface="Corbel"/>
                <a:cs typeface="Corbel"/>
                <a:sym typeface="Corbel"/>
              </a:defRPr>
            </a:lvl8pPr>
            <a:lvl9pPr marL="0" lvl="8" indent="0" algn="ctr">
              <a:lnSpc>
                <a:spcPct val="109090"/>
              </a:lnSpc>
              <a:spcBef>
                <a:spcPts val="0"/>
              </a:spcBef>
              <a:buNone/>
              <a:defRPr sz="1100" b="1" i="0" u="none" strike="noStrike" cap="none">
                <a:solidFill>
                  <a:schemeClr val="lt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71" name="Google Shape;71;p5"/>
          <p:cNvPicPr preferRelativeResize="0"/>
          <p:nvPr/>
        </p:nvPicPr>
        <p:blipFill rotWithShape="1">
          <a:blip r:embed="rId2">
            <a:alphaModFix/>
          </a:blip>
          <a:srcRect/>
          <a:stretch/>
        </p:blipFill>
        <p:spPr>
          <a:xfrm>
            <a:off x="-853440" y="392530"/>
            <a:ext cx="1706880" cy="263144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296000" y="504000"/>
            <a:ext cx="10116000" cy="900000"/>
          </a:xfrm>
          <a:prstGeom prst="rect">
            <a:avLst/>
          </a:prstGeom>
          <a:noFill/>
          <a:ln>
            <a:noFill/>
          </a:ln>
        </p:spPr>
        <p:txBody>
          <a:bodyPr spcFirstLastPara="1" wrap="square" lIns="0" tIns="0" rIns="0" bIns="0" anchor="ctr" anchorCtr="0">
            <a:normAutofit/>
          </a:bodyPr>
          <a:lstStyle>
            <a:lvl1pPr marR="0" lvl="0" algn="l" rtl="0">
              <a:lnSpc>
                <a:spcPct val="112500"/>
              </a:lnSpc>
              <a:spcBef>
                <a:spcPts val="0"/>
              </a:spcBef>
              <a:spcAft>
                <a:spcPts val="0"/>
              </a:spcAft>
              <a:buClr>
                <a:schemeClr val="dk2"/>
              </a:buClr>
              <a:buSzPts val="3200"/>
              <a:buFont typeface="Corbel"/>
              <a:buNone/>
              <a:defRPr sz="3200" b="1" i="0" u="none" strike="noStrike" cap="none">
                <a:solidFill>
                  <a:schemeClr val="dk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296000" y="1800000"/>
            <a:ext cx="10116000" cy="4356000"/>
          </a:xfrm>
          <a:prstGeom prst="rect">
            <a:avLst/>
          </a:prstGeom>
          <a:noFill/>
          <a:ln>
            <a:noFill/>
          </a:ln>
        </p:spPr>
        <p:txBody>
          <a:bodyPr spcFirstLastPara="1" wrap="square" lIns="0" tIns="0" rIns="0" bIns="0" anchor="t" anchorCtr="0">
            <a:normAutofit/>
          </a:bodyPr>
          <a:lstStyle>
            <a:lvl1pPr marL="457200" marR="0" lvl="0" indent="-368300" algn="l" rtl="0">
              <a:lnSpc>
                <a:spcPct val="127272"/>
              </a:lnSpc>
              <a:spcBef>
                <a:spcPts val="0"/>
              </a:spcBef>
              <a:spcAft>
                <a:spcPts val="0"/>
              </a:spcAft>
              <a:buClr>
                <a:schemeClr val="dk2"/>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68300" algn="l" rtl="0">
              <a:lnSpc>
                <a:spcPct val="127272"/>
              </a:lnSpc>
              <a:spcBef>
                <a:spcPts val="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2pPr>
            <a:lvl3pPr marL="1371600" marR="0" lvl="2" indent="-342900" algn="l" rtl="0">
              <a:lnSpc>
                <a:spcPct val="133333"/>
              </a:lnSpc>
              <a:spcBef>
                <a:spcPts val="0"/>
              </a:spcBef>
              <a:spcAft>
                <a:spcPts val="0"/>
              </a:spcAft>
              <a:buClr>
                <a:schemeClr val="accent1"/>
              </a:buClr>
              <a:buSzPts val="1800"/>
              <a:buFont typeface="Arial"/>
              <a:buChar char="•"/>
              <a:defRPr sz="1800" b="0" i="0" u="none" strike="noStrike" cap="none">
                <a:solidFill>
                  <a:schemeClr val="dk1"/>
                </a:solidFill>
                <a:latin typeface="Corbel"/>
                <a:ea typeface="Corbel"/>
                <a:cs typeface="Corbel"/>
                <a:sym typeface="Corbel"/>
              </a:defRPr>
            </a:lvl3pPr>
            <a:lvl4pPr marL="1828800" marR="0" lvl="3" indent="-314325" algn="l" rtl="0">
              <a:lnSpc>
                <a:spcPct val="122222"/>
              </a:lnSpc>
              <a:spcBef>
                <a:spcPts val="0"/>
              </a:spcBef>
              <a:spcAft>
                <a:spcPts val="0"/>
              </a:spcAft>
              <a:buClr>
                <a:schemeClr val="accent1"/>
              </a:buClr>
              <a:buSzPts val="1350"/>
              <a:buFont typeface="Noto Sans Symbols"/>
              <a:buChar char="▪"/>
              <a:defRPr sz="1800" b="0" i="0" u="none" strike="noStrike" cap="none">
                <a:solidFill>
                  <a:schemeClr val="dk1"/>
                </a:solidFill>
                <a:latin typeface="Corbel"/>
                <a:ea typeface="Corbel"/>
                <a:cs typeface="Corbel"/>
                <a:sym typeface="Corbel"/>
              </a:defRPr>
            </a:lvl4pPr>
            <a:lvl5pPr marL="2286000" marR="0" lvl="4" indent="-314325" algn="l" rtl="0">
              <a:lnSpc>
                <a:spcPct val="122222"/>
              </a:lnSpc>
              <a:spcBef>
                <a:spcPts val="0"/>
              </a:spcBef>
              <a:spcAft>
                <a:spcPts val="0"/>
              </a:spcAft>
              <a:buClr>
                <a:schemeClr val="accent1"/>
              </a:buClr>
              <a:buSzPts val="1350"/>
              <a:buFont typeface="Noto Sans Symbols"/>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p:nvPr/>
        </p:nvSpPr>
        <p:spPr>
          <a:xfrm>
            <a:off x="3960880" y="7428708"/>
            <a:ext cx="540000" cy="54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1"/>
          <p:cNvSpPr/>
          <p:nvPr/>
        </p:nvSpPr>
        <p:spPr>
          <a:xfrm>
            <a:off x="4601807" y="7428708"/>
            <a:ext cx="540000"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
          <p:cNvSpPr/>
          <p:nvPr/>
        </p:nvSpPr>
        <p:spPr>
          <a:xfrm>
            <a:off x="5242734" y="7428708"/>
            <a:ext cx="540000" cy="54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1"/>
          <p:cNvSpPr/>
          <p:nvPr/>
        </p:nvSpPr>
        <p:spPr>
          <a:xfrm>
            <a:off x="5883661" y="7428708"/>
            <a:ext cx="540000" cy="540000"/>
          </a:xfrm>
          <a:prstGeom prst="rect">
            <a:avLst/>
          </a:prstGeom>
          <a:solidFill>
            <a:srgbClr val="363A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1"/>
          <p:cNvSpPr/>
          <p:nvPr/>
        </p:nvSpPr>
        <p:spPr>
          <a:xfrm>
            <a:off x="6524588" y="7428708"/>
            <a:ext cx="540000" cy="5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
          <p:cNvSpPr/>
          <p:nvPr/>
        </p:nvSpPr>
        <p:spPr>
          <a:xfrm>
            <a:off x="7165515" y="7428708"/>
            <a:ext cx="540000" cy="5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1"/>
          <p:cNvSpPr/>
          <p:nvPr/>
        </p:nvSpPr>
        <p:spPr>
          <a:xfrm>
            <a:off x="7806442" y="7428708"/>
            <a:ext cx="540000" cy="540000"/>
          </a:xfrm>
          <a:prstGeom prst="rect">
            <a:avLst/>
          </a:prstGeom>
          <a:solidFill>
            <a:srgbClr val="B7D6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1"/>
          <p:cNvSpPr/>
          <p:nvPr/>
        </p:nvSpPr>
        <p:spPr>
          <a:xfrm>
            <a:off x="8447369" y="7428708"/>
            <a:ext cx="540000" cy="54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1"/>
          <p:cNvSpPr/>
          <p:nvPr/>
        </p:nvSpPr>
        <p:spPr>
          <a:xfrm>
            <a:off x="9088296" y="7428708"/>
            <a:ext cx="540000" cy="540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 name="Google Shape;21;p1"/>
          <p:cNvSpPr/>
          <p:nvPr/>
        </p:nvSpPr>
        <p:spPr>
          <a:xfrm>
            <a:off x="9729223" y="7428708"/>
            <a:ext cx="540000" cy="54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1"/>
          <p:cNvSpPr/>
          <p:nvPr/>
        </p:nvSpPr>
        <p:spPr>
          <a:xfrm>
            <a:off x="10370150" y="7428708"/>
            <a:ext cx="540000" cy="5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1"/>
          <p:cNvSpPr/>
          <p:nvPr/>
        </p:nvSpPr>
        <p:spPr>
          <a:xfrm>
            <a:off x="11011077" y="7428708"/>
            <a:ext cx="540000" cy="54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1"/>
          <p:cNvSpPr/>
          <p:nvPr/>
        </p:nvSpPr>
        <p:spPr>
          <a:xfrm>
            <a:off x="11652000" y="7428708"/>
            <a:ext cx="540000" cy="54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76" r:id="rId2"/>
    <p:sldLayoutId id="2147483678" r:id="rId3"/>
    <p:sldLayoutId id="2147483679" r:id="rId4"/>
    <p:sldLayoutId id="2147483680" r:id="rId5"/>
    <p:sldLayoutId id="2147483681" r:id="rId6"/>
    <p:sldLayoutId id="2147483682" r:id="rId7"/>
    <p:sldLayoutId id="214748367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296000" y="504000"/>
            <a:ext cx="10116000" cy="900000"/>
          </a:xfrm>
          <a:prstGeom prst="rect">
            <a:avLst/>
          </a:prstGeom>
          <a:noFill/>
          <a:ln>
            <a:noFill/>
          </a:ln>
        </p:spPr>
        <p:txBody>
          <a:bodyPr spcFirstLastPara="1" wrap="square" lIns="0" tIns="0" rIns="0" bIns="0" anchor="ctr" anchorCtr="0">
            <a:normAutofit/>
          </a:bodyPr>
          <a:lstStyle>
            <a:lvl1pPr marR="0" lvl="0" algn="l" rtl="0">
              <a:lnSpc>
                <a:spcPct val="112500"/>
              </a:lnSpc>
              <a:spcBef>
                <a:spcPts val="0"/>
              </a:spcBef>
              <a:spcAft>
                <a:spcPts val="0"/>
              </a:spcAft>
              <a:buClr>
                <a:schemeClr val="dk2"/>
              </a:buClr>
              <a:buSzPts val="3200"/>
              <a:buFont typeface="Corbel"/>
              <a:buNone/>
              <a:defRPr sz="3200" b="1" i="0" u="none" strike="noStrike" cap="none">
                <a:solidFill>
                  <a:schemeClr val="dk2"/>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4"/>
          <p:cNvSpPr txBox="1">
            <a:spLocks noGrp="1"/>
          </p:cNvSpPr>
          <p:nvPr>
            <p:ph type="body" idx="1"/>
          </p:nvPr>
        </p:nvSpPr>
        <p:spPr>
          <a:xfrm>
            <a:off x="1296000" y="1800000"/>
            <a:ext cx="10116000" cy="4356000"/>
          </a:xfrm>
          <a:prstGeom prst="rect">
            <a:avLst/>
          </a:prstGeom>
          <a:noFill/>
          <a:ln>
            <a:noFill/>
          </a:ln>
        </p:spPr>
        <p:txBody>
          <a:bodyPr spcFirstLastPara="1" wrap="square" lIns="0" tIns="0" rIns="0" bIns="0" anchor="t" anchorCtr="0">
            <a:normAutofit/>
          </a:bodyPr>
          <a:lstStyle>
            <a:lvl1pPr marL="457200" marR="0" lvl="0" indent="-368300" algn="l" rtl="0">
              <a:lnSpc>
                <a:spcPct val="127272"/>
              </a:lnSpc>
              <a:spcBef>
                <a:spcPts val="0"/>
              </a:spcBef>
              <a:spcAft>
                <a:spcPts val="0"/>
              </a:spcAft>
              <a:buClr>
                <a:schemeClr val="dk2"/>
              </a:buClr>
              <a:buSzPts val="2200"/>
              <a:buFont typeface="Arial"/>
              <a:buChar char="•"/>
              <a:defRPr sz="2200" b="0" i="0" u="none" strike="noStrike" cap="none">
                <a:solidFill>
                  <a:schemeClr val="dk1"/>
                </a:solidFill>
                <a:latin typeface="Corbel"/>
                <a:ea typeface="Corbel"/>
                <a:cs typeface="Corbel"/>
                <a:sym typeface="Corbel"/>
              </a:defRPr>
            </a:lvl1pPr>
            <a:lvl2pPr marL="914400" marR="0" lvl="1" indent="-368300" algn="l" rtl="0">
              <a:lnSpc>
                <a:spcPct val="127272"/>
              </a:lnSpc>
              <a:spcBef>
                <a:spcPts val="0"/>
              </a:spcBef>
              <a:spcAft>
                <a:spcPts val="0"/>
              </a:spcAft>
              <a:buClr>
                <a:schemeClr val="dk1"/>
              </a:buClr>
              <a:buSzPts val="2200"/>
              <a:buFont typeface="Arial"/>
              <a:buChar char="•"/>
              <a:defRPr sz="2200" b="0" i="0" u="none" strike="noStrike" cap="none">
                <a:solidFill>
                  <a:schemeClr val="dk1"/>
                </a:solidFill>
                <a:latin typeface="Corbel"/>
                <a:ea typeface="Corbel"/>
                <a:cs typeface="Corbel"/>
                <a:sym typeface="Corbel"/>
              </a:defRPr>
            </a:lvl2pPr>
            <a:lvl3pPr marL="1371600" marR="0" lvl="2" indent="-342900" algn="l" rtl="0">
              <a:lnSpc>
                <a:spcPct val="133333"/>
              </a:lnSpc>
              <a:spcBef>
                <a:spcPts val="0"/>
              </a:spcBef>
              <a:spcAft>
                <a:spcPts val="0"/>
              </a:spcAft>
              <a:buClr>
                <a:schemeClr val="accent1"/>
              </a:buClr>
              <a:buSzPts val="1800"/>
              <a:buFont typeface="Arial"/>
              <a:buChar char="•"/>
              <a:defRPr sz="1800" b="0" i="0" u="none" strike="noStrike" cap="none">
                <a:solidFill>
                  <a:schemeClr val="dk1"/>
                </a:solidFill>
                <a:latin typeface="Corbel"/>
                <a:ea typeface="Corbel"/>
                <a:cs typeface="Corbel"/>
                <a:sym typeface="Corbel"/>
              </a:defRPr>
            </a:lvl3pPr>
            <a:lvl4pPr marL="1828800" marR="0" lvl="3" indent="-314325" algn="l" rtl="0">
              <a:lnSpc>
                <a:spcPct val="122222"/>
              </a:lnSpc>
              <a:spcBef>
                <a:spcPts val="0"/>
              </a:spcBef>
              <a:spcAft>
                <a:spcPts val="0"/>
              </a:spcAft>
              <a:buClr>
                <a:schemeClr val="accent1"/>
              </a:buClr>
              <a:buSzPts val="1350"/>
              <a:buFont typeface="Noto Sans Symbols"/>
              <a:buChar char="▪"/>
              <a:defRPr sz="1800" b="0" i="0" u="none" strike="noStrike" cap="none">
                <a:solidFill>
                  <a:schemeClr val="dk1"/>
                </a:solidFill>
                <a:latin typeface="Corbel"/>
                <a:ea typeface="Corbel"/>
                <a:cs typeface="Corbel"/>
                <a:sym typeface="Corbel"/>
              </a:defRPr>
            </a:lvl4pPr>
            <a:lvl5pPr marL="2286000" marR="0" lvl="4" indent="-314325" algn="l" rtl="0">
              <a:lnSpc>
                <a:spcPct val="122222"/>
              </a:lnSpc>
              <a:spcBef>
                <a:spcPts val="0"/>
              </a:spcBef>
              <a:spcAft>
                <a:spcPts val="0"/>
              </a:spcAft>
              <a:buClr>
                <a:schemeClr val="accent1"/>
              </a:buClr>
              <a:buSzPts val="1350"/>
              <a:buFont typeface="Noto Sans Symbols"/>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4"/>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lvl1pPr marR="0" lvl="0" algn="r" rtl="0">
              <a:lnSpc>
                <a:spcPct val="109090"/>
              </a:lnSpc>
              <a:spcBef>
                <a:spcPts val="0"/>
              </a:spcBef>
              <a:spcAft>
                <a:spcPts val="0"/>
              </a:spcAft>
              <a:buSzPts val="1400"/>
              <a:buNone/>
              <a:defRPr sz="11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4"/>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lvl1pPr marL="0" marR="0" lvl="0" indent="0" algn="ctr" rtl="0">
              <a:lnSpc>
                <a:spcPct val="109090"/>
              </a:lnSpc>
              <a:spcBef>
                <a:spcPts val="0"/>
              </a:spcBef>
              <a:buNone/>
              <a:defRPr sz="1100" b="1" i="0" u="none" strike="noStrike" cap="none">
                <a:solidFill>
                  <a:schemeClr val="dk1"/>
                </a:solidFill>
                <a:latin typeface="Corbel"/>
                <a:ea typeface="Corbel"/>
                <a:cs typeface="Corbel"/>
                <a:sym typeface="Corbel"/>
              </a:defRPr>
            </a:lvl1pPr>
            <a:lvl2pPr marL="0" marR="0" lvl="1" indent="0" algn="ctr" rtl="0">
              <a:lnSpc>
                <a:spcPct val="109090"/>
              </a:lnSpc>
              <a:spcBef>
                <a:spcPts val="0"/>
              </a:spcBef>
              <a:buNone/>
              <a:defRPr sz="1100" b="1" i="0" u="none" strike="noStrike" cap="none">
                <a:solidFill>
                  <a:schemeClr val="dk1"/>
                </a:solidFill>
                <a:latin typeface="Corbel"/>
                <a:ea typeface="Corbel"/>
                <a:cs typeface="Corbel"/>
                <a:sym typeface="Corbel"/>
              </a:defRPr>
            </a:lvl2pPr>
            <a:lvl3pPr marL="0" marR="0" lvl="2" indent="0" algn="ctr" rtl="0">
              <a:lnSpc>
                <a:spcPct val="109090"/>
              </a:lnSpc>
              <a:spcBef>
                <a:spcPts val="0"/>
              </a:spcBef>
              <a:buNone/>
              <a:defRPr sz="1100" b="1" i="0" u="none" strike="noStrike" cap="none">
                <a:solidFill>
                  <a:schemeClr val="dk1"/>
                </a:solidFill>
                <a:latin typeface="Corbel"/>
                <a:ea typeface="Corbel"/>
                <a:cs typeface="Corbel"/>
                <a:sym typeface="Corbel"/>
              </a:defRPr>
            </a:lvl3pPr>
            <a:lvl4pPr marL="0" marR="0" lvl="3" indent="0" algn="ctr" rtl="0">
              <a:lnSpc>
                <a:spcPct val="109090"/>
              </a:lnSpc>
              <a:spcBef>
                <a:spcPts val="0"/>
              </a:spcBef>
              <a:buNone/>
              <a:defRPr sz="1100" b="1" i="0" u="none" strike="noStrike" cap="none">
                <a:solidFill>
                  <a:schemeClr val="dk1"/>
                </a:solidFill>
                <a:latin typeface="Corbel"/>
                <a:ea typeface="Corbel"/>
                <a:cs typeface="Corbel"/>
                <a:sym typeface="Corbel"/>
              </a:defRPr>
            </a:lvl4pPr>
            <a:lvl5pPr marL="0" marR="0" lvl="4" indent="0" algn="ctr" rtl="0">
              <a:lnSpc>
                <a:spcPct val="109090"/>
              </a:lnSpc>
              <a:spcBef>
                <a:spcPts val="0"/>
              </a:spcBef>
              <a:buNone/>
              <a:defRPr sz="1100" b="1" i="0" u="none" strike="noStrike" cap="none">
                <a:solidFill>
                  <a:schemeClr val="dk1"/>
                </a:solidFill>
                <a:latin typeface="Corbel"/>
                <a:ea typeface="Corbel"/>
                <a:cs typeface="Corbel"/>
                <a:sym typeface="Corbel"/>
              </a:defRPr>
            </a:lvl5pPr>
            <a:lvl6pPr marL="0" marR="0" lvl="5" indent="0" algn="ctr" rtl="0">
              <a:lnSpc>
                <a:spcPct val="109090"/>
              </a:lnSpc>
              <a:spcBef>
                <a:spcPts val="0"/>
              </a:spcBef>
              <a:buNone/>
              <a:defRPr sz="1100" b="1" i="0" u="none" strike="noStrike" cap="none">
                <a:solidFill>
                  <a:schemeClr val="dk1"/>
                </a:solidFill>
                <a:latin typeface="Corbel"/>
                <a:ea typeface="Corbel"/>
                <a:cs typeface="Corbel"/>
                <a:sym typeface="Corbel"/>
              </a:defRPr>
            </a:lvl6pPr>
            <a:lvl7pPr marL="0" marR="0" lvl="6" indent="0" algn="ctr" rtl="0">
              <a:lnSpc>
                <a:spcPct val="109090"/>
              </a:lnSpc>
              <a:spcBef>
                <a:spcPts val="0"/>
              </a:spcBef>
              <a:buNone/>
              <a:defRPr sz="1100" b="1" i="0" u="none" strike="noStrike" cap="none">
                <a:solidFill>
                  <a:schemeClr val="dk1"/>
                </a:solidFill>
                <a:latin typeface="Corbel"/>
                <a:ea typeface="Corbel"/>
                <a:cs typeface="Corbel"/>
                <a:sym typeface="Corbel"/>
              </a:defRPr>
            </a:lvl7pPr>
            <a:lvl8pPr marL="0" marR="0" lvl="7" indent="0" algn="ctr" rtl="0">
              <a:lnSpc>
                <a:spcPct val="109090"/>
              </a:lnSpc>
              <a:spcBef>
                <a:spcPts val="0"/>
              </a:spcBef>
              <a:buNone/>
              <a:defRPr sz="1100" b="1" i="0" u="none" strike="noStrike" cap="none">
                <a:solidFill>
                  <a:schemeClr val="dk1"/>
                </a:solidFill>
                <a:latin typeface="Corbel"/>
                <a:ea typeface="Corbel"/>
                <a:cs typeface="Corbel"/>
                <a:sym typeface="Corbel"/>
              </a:defRPr>
            </a:lvl8pPr>
            <a:lvl9pPr marL="0" marR="0" lvl="8" indent="0" algn="ctr" rtl="0">
              <a:lnSpc>
                <a:spcPct val="109090"/>
              </a:lnSpc>
              <a:spcBef>
                <a:spcPts val="0"/>
              </a:spcBef>
              <a:buNone/>
              <a:defRPr sz="1100" b="1" i="0" u="none" strike="noStrike" cap="none">
                <a:solidFill>
                  <a:schemeClr val="dk1"/>
                </a:solidFill>
                <a:latin typeface="Corbel"/>
                <a:ea typeface="Corbel"/>
                <a:cs typeface="Corbel"/>
                <a:sym typeface="Corbel"/>
              </a:defRPr>
            </a:lvl9pPr>
          </a:lstStyle>
          <a:p>
            <a:pPr marL="0" lvl="0" indent="0" algn="ctr" rtl="0">
              <a:spcBef>
                <a:spcPts val="0"/>
              </a:spcBef>
              <a:spcAft>
                <a:spcPts val="0"/>
              </a:spcAft>
              <a:buNone/>
            </a:pPr>
            <a:fld id="{00000000-1234-1234-1234-123412341234}" type="slidenum">
              <a:rPr lang="nl-NL"/>
              <a:t>‹nr.›</a:t>
            </a:fld>
            <a:endParaRPr/>
          </a:p>
        </p:txBody>
      </p:sp>
      <p:pic>
        <p:nvPicPr>
          <p:cNvPr id="50" name="Google Shape;50;p4"/>
          <p:cNvPicPr preferRelativeResize="0"/>
          <p:nvPr/>
        </p:nvPicPr>
        <p:blipFill rotWithShape="1">
          <a:blip r:embed="rId5">
            <a:alphaModFix/>
          </a:blip>
          <a:srcRect/>
          <a:stretch/>
        </p:blipFill>
        <p:spPr>
          <a:xfrm>
            <a:off x="1172430" y="6320298"/>
            <a:ext cx="1199550" cy="399850"/>
          </a:xfrm>
          <a:prstGeom prst="rect">
            <a:avLst/>
          </a:prstGeom>
          <a:noFill/>
          <a:ln>
            <a:noFill/>
          </a:ln>
        </p:spPr>
      </p:pic>
      <p:sp>
        <p:nvSpPr>
          <p:cNvPr id="51" name="Google Shape;51;p4"/>
          <p:cNvSpPr/>
          <p:nvPr/>
        </p:nvSpPr>
        <p:spPr>
          <a:xfrm>
            <a:off x="3960880" y="7428708"/>
            <a:ext cx="540000" cy="54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2" name="Google Shape;52;p4"/>
          <p:cNvSpPr/>
          <p:nvPr/>
        </p:nvSpPr>
        <p:spPr>
          <a:xfrm>
            <a:off x="4601807" y="7428708"/>
            <a:ext cx="540000"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3" name="Google Shape;53;p4"/>
          <p:cNvSpPr/>
          <p:nvPr/>
        </p:nvSpPr>
        <p:spPr>
          <a:xfrm>
            <a:off x="5242734" y="7428708"/>
            <a:ext cx="540000" cy="54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4"/>
          <p:cNvSpPr/>
          <p:nvPr/>
        </p:nvSpPr>
        <p:spPr>
          <a:xfrm>
            <a:off x="5883661" y="7428708"/>
            <a:ext cx="540000" cy="540000"/>
          </a:xfrm>
          <a:prstGeom prst="rect">
            <a:avLst/>
          </a:prstGeom>
          <a:solidFill>
            <a:srgbClr val="363A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5" name="Google Shape;55;p4"/>
          <p:cNvSpPr/>
          <p:nvPr/>
        </p:nvSpPr>
        <p:spPr>
          <a:xfrm>
            <a:off x="6524588" y="7428708"/>
            <a:ext cx="540000" cy="5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6" name="Google Shape;56;p4"/>
          <p:cNvSpPr/>
          <p:nvPr/>
        </p:nvSpPr>
        <p:spPr>
          <a:xfrm>
            <a:off x="7165515" y="7428708"/>
            <a:ext cx="540000" cy="5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7" name="Google Shape;57;p4"/>
          <p:cNvSpPr/>
          <p:nvPr/>
        </p:nvSpPr>
        <p:spPr>
          <a:xfrm>
            <a:off x="7806442" y="7428708"/>
            <a:ext cx="540000" cy="540000"/>
          </a:xfrm>
          <a:prstGeom prst="rect">
            <a:avLst/>
          </a:prstGeom>
          <a:solidFill>
            <a:srgbClr val="B7D6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 name="Google Shape;58;p4"/>
          <p:cNvSpPr/>
          <p:nvPr/>
        </p:nvSpPr>
        <p:spPr>
          <a:xfrm>
            <a:off x="8447369" y="7428708"/>
            <a:ext cx="540000" cy="54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 name="Google Shape;59;p4"/>
          <p:cNvSpPr/>
          <p:nvPr/>
        </p:nvSpPr>
        <p:spPr>
          <a:xfrm>
            <a:off x="9088296" y="7428708"/>
            <a:ext cx="540000" cy="540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0" name="Google Shape;60;p4"/>
          <p:cNvSpPr/>
          <p:nvPr/>
        </p:nvSpPr>
        <p:spPr>
          <a:xfrm>
            <a:off x="9729223" y="7428708"/>
            <a:ext cx="540000" cy="54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1" name="Google Shape;61;p4"/>
          <p:cNvSpPr/>
          <p:nvPr/>
        </p:nvSpPr>
        <p:spPr>
          <a:xfrm>
            <a:off x="10370150" y="7428708"/>
            <a:ext cx="540000" cy="5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2" name="Google Shape;62;p4"/>
          <p:cNvSpPr/>
          <p:nvPr/>
        </p:nvSpPr>
        <p:spPr>
          <a:xfrm>
            <a:off x="11011077" y="7428708"/>
            <a:ext cx="540000" cy="54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3" name="Google Shape;63;p4"/>
          <p:cNvSpPr/>
          <p:nvPr/>
        </p:nvSpPr>
        <p:spPr>
          <a:xfrm>
            <a:off x="11652000" y="7428708"/>
            <a:ext cx="540000" cy="54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73" r:id="rId2"/>
    <p:sldLayoutId id="2147483677"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fondsslachtofferhulp.nl/programma/milieucriminaliteit/"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hyperlink" Target="mailto:Melse@fondsslachtofferhulp.nl" TargetMode="External"/><Relationship Id="rId4" Type="http://schemas.openxmlformats.org/officeDocument/2006/relationships/hyperlink" Target="mailto:vosman@fondsslachtofferhulp.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image" Target="../media/image35.emf"/><Relationship Id="rId18" Type="http://schemas.openxmlformats.org/officeDocument/2006/relationships/image" Target="../media/image40.emf"/><Relationship Id="rId26" Type="http://schemas.openxmlformats.org/officeDocument/2006/relationships/image" Target="../media/image48.emf"/><Relationship Id="rId39" Type="http://schemas.openxmlformats.org/officeDocument/2006/relationships/image" Target="../media/image61.emf"/><Relationship Id="rId21" Type="http://schemas.openxmlformats.org/officeDocument/2006/relationships/image" Target="../media/image43.emf"/><Relationship Id="rId34" Type="http://schemas.openxmlformats.org/officeDocument/2006/relationships/image" Target="../media/image56.svg"/><Relationship Id="rId42" Type="http://schemas.openxmlformats.org/officeDocument/2006/relationships/image" Target="../media/image64.emf"/><Relationship Id="rId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38.png"/><Relationship Id="rId20" Type="http://schemas.openxmlformats.org/officeDocument/2006/relationships/image" Target="../media/image42.emf"/><Relationship Id="rId29" Type="http://schemas.openxmlformats.org/officeDocument/2006/relationships/image" Target="../media/image51.emf"/><Relationship Id="rId41"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image" Target="../media/image33.png"/><Relationship Id="rId24" Type="http://schemas.openxmlformats.org/officeDocument/2006/relationships/image" Target="../media/image46.emf"/><Relationship Id="rId32" Type="http://schemas.openxmlformats.org/officeDocument/2006/relationships/image" Target="../media/image54.svg"/><Relationship Id="rId37" Type="http://schemas.openxmlformats.org/officeDocument/2006/relationships/image" Target="../media/image59.emf"/><Relationship Id="rId40" Type="http://schemas.openxmlformats.org/officeDocument/2006/relationships/image" Target="../media/image62.emf"/><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emf"/><Relationship Id="rId28" Type="http://schemas.openxmlformats.org/officeDocument/2006/relationships/image" Target="../media/image50.emf"/><Relationship Id="rId36" Type="http://schemas.openxmlformats.org/officeDocument/2006/relationships/image" Target="../media/image58.emf"/><Relationship Id="rId10" Type="http://schemas.openxmlformats.org/officeDocument/2006/relationships/image" Target="../media/image32.svg"/><Relationship Id="rId19" Type="http://schemas.openxmlformats.org/officeDocument/2006/relationships/image" Target="../media/image41.emf"/><Relationship Id="rId31" Type="http://schemas.openxmlformats.org/officeDocument/2006/relationships/image" Target="../media/image53.png"/><Relationship Id="rId44" Type="http://schemas.openxmlformats.org/officeDocument/2006/relationships/image" Target="../media/image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emf"/><Relationship Id="rId27" Type="http://schemas.openxmlformats.org/officeDocument/2006/relationships/image" Target="../media/image49.emf"/><Relationship Id="rId30" Type="http://schemas.openxmlformats.org/officeDocument/2006/relationships/image" Target="../media/image52.emf"/><Relationship Id="rId35" Type="http://schemas.openxmlformats.org/officeDocument/2006/relationships/image" Target="../media/image57.emf"/><Relationship Id="rId43" Type="http://schemas.openxmlformats.org/officeDocument/2006/relationships/image" Target="../media/image65.emf"/><Relationship Id="rId8" Type="http://schemas.openxmlformats.org/officeDocument/2006/relationships/image" Target="../media/image30.svg"/><Relationship Id="rId3" Type="http://schemas.openxmlformats.org/officeDocument/2006/relationships/image" Target="../media/image25.emf"/><Relationship Id="rId12" Type="http://schemas.openxmlformats.org/officeDocument/2006/relationships/image" Target="../media/image34.svg"/><Relationship Id="rId17" Type="http://schemas.openxmlformats.org/officeDocument/2006/relationships/image" Target="../media/image39.svg"/><Relationship Id="rId25" Type="http://schemas.openxmlformats.org/officeDocument/2006/relationships/image" Target="../media/image47.emf"/><Relationship Id="rId33" Type="http://schemas.openxmlformats.org/officeDocument/2006/relationships/image" Target="../media/image55.png"/><Relationship Id="rId38" Type="http://schemas.openxmlformats.org/officeDocument/2006/relationships/image" Target="../media/image60.emf"/></Relationships>
</file>

<file path=ppt/slides/_rels/slide7.xml.rels><?xml version="1.0" encoding="UTF-8" standalone="yes"?>
<Relationships xmlns="http://schemas.openxmlformats.org/package/2006/relationships"><Relationship Id="rId3" Type="http://schemas.openxmlformats.org/officeDocument/2006/relationships/hyperlink" Target="https://slachtofferwijzer.nl/overig/milieucriminalitei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7" descr="Afbeelding met persoon, kleding, Menselijk gezicht, jong&#10;&#10;Automatisch gegenereerde beschrijving"/>
          <p:cNvPicPr preferRelativeResize="0">
            <a:picLocks noGrp="1"/>
          </p:cNvPicPr>
          <p:nvPr>
            <p:ph type="pic" idx="2"/>
          </p:nvPr>
        </p:nvPicPr>
        <p:blipFill rotWithShape="1">
          <a:blip r:embed="rId3">
            <a:alphaModFix/>
          </a:blip>
          <a:srcRect t="17223" r="14712" b="10834"/>
          <a:stretch/>
        </p:blipFill>
        <p:spPr>
          <a:xfrm>
            <a:off x="0" y="0"/>
            <a:ext cx="12192003" cy="6858000"/>
          </a:xfrm>
          <a:prstGeom prst="rect">
            <a:avLst/>
          </a:prstGeom>
          <a:noFill/>
          <a:ln>
            <a:noFill/>
          </a:ln>
        </p:spPr>
      </p:pic>
      <p:sp>
        <p:nvSpPr>
          <p:cNvPr id="153" name="Google Shape;153;p17"/>
          <p:cNvSpPr/>
          <p:nvPr/>
        </p:nvSpPr>
        <p:spPr>
          <a:xfrm>
            <a:off x="-3084551" y="1981770"/>
            <a:ext cx="10003511" cy="5057129"/>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3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 name="Google Shape;154;p17"/>
          <p:cNvSpPr/>
          <p:nvPr/>
        </p:nvSpPr>
        <p:spPr>
          <a:xfrm>
            <a:off x="0" y="2790000"/>
            <a:ext cx="6192000" cy="32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17"/>
          <p:cNvPicPr preferRelativeResize="0"/>
          <p:nvPr/>
        </p:nvPicPr>
        <p:blipFill rotWithShape="1">
          <a:blip r:embed="rId4">
            <a:alphaModFix/>
          </a:blip>
          <a:srcRect/>
          <a:stretch/>
        </p:blipFill>
        <p:spPr>
          <a:xfrm>
            <a:off x="248240" y="2943881"/>
            <a:ext cx="3429000" cy="1200150"/>
          </a:xfrm>
          <a:prstGeom prst="rect">
            <a:avLst/>
          </a:prstGeom>
          <a:noFill/>
          <a:ln>
            <a:noFill/>
          </a:ln>
        </p:spPr>
      </p:pic>
      <p:sp>
        <p:nvSpPr>
          <p:cNvPr id="158" name="Google Shape;158;p17"/>
          <p:cNvSpPr txBox="1">
            <a:spLocks noGrp="1"/>
          </p:cNvSpPr>
          <p:nvPr>
            <p:ph type="title"/>
          </p:nvPr>
        </p:nvSpPr>
        <p:spPr>
          <a:xfrm>
            <a:off x="360000" y="4505829"/>
            <a:ext cx="5523680" cy="1055672"/>
          </a:xfrm>
          <a:prstGeom prst="rect">
            <a:avLst/>
          </a:prstGeom>
          <a:noFill/>
          <a:ln>
            <a:noFill/>
          </a:ln>
        </p:spPr>
        <p:txBody>
          <a:bodyPr spcFirstLastPara="1" wrap="square" lIns="0" tIns="0" rIns="0" bIns="0" anchor="ctr" anchorCtr="0">
            <a:noAutofit/>
          </a:bodyPr>
          <a:lstStyle/>
          <a:p>
            <a:r>
              <a:rPr lang="nl-NL"/>
              <a:t>Bijeenkomst Weeffouten </a:t>
            </a:r>
            <a:br>
              <a:rPr lang="nl-NL"/>
            </a:br>
            <a:r>
              <a:rPr lang="nl-NL" sz="2800"/>
              <a:t>31 oktober 2025</a:t>
            </a:r>
            <a:endParaRPr/>
          </a:p>
        </p:txBody>
      </p:sp>
      <p:sp>
        <p:nvSpPr>
          <p:cNvPr id="159" name="Google Shape;159;p17"/>
          <p:cNvSpPr txBox="1">
            <a:spLocks noGrp="1"/>
          </p:cNvSpPr>
          <p:nvPr>
            <p:ph type="body" idx="1"/>
          </p:nvPr>
        </p:nvSpPr>
        <p:spPr>
          <a:xfrm>
            <a:off x="360000" y="5646383"/>
            <a:ext cx="5544000" cy="353599"/>
          </a:xfrm>
          <a:prstGeom prst="rect">
            <a:avLst/>
          </a:prstGeom>
          <a:noFill/>
          <a:ln>
            <a:noFill/>
          </a:ln>
        </p:spPr>
        <p:txBody>
          <a:bodyPr spcFirstLastPara="1" wrap="square" lIns="0" tIns="0" rIns="0" bIns="0" anchor="t" anchorCtr="0">
            <a:normAutofit/>
          </a:bodyPr>
          <a:lstStyle/>
          <a:p>
            <a:pPr marL="0" lvl="0" indent="0" algn="l" rtl="0">
              <a:lnSpc>
                <a:spcPct val="112500"/>
              </a:lnSpc>
              <a:spcBef>
                <a:spcPts val="0"/>
              </a:spcBef>
              <a:spcAft>
                <a:spcPts val="0"/>
              </a:spcAft>
              <a:buSzPts val="1600"/>
              <a:buNone/>
            </a:pPr>
            <a:r>
              <a:rPr lang="nl-NL" dirty="0">
                <a:solidFill>
                  <a:srgbClr val="0070C0"/>
                </a:solidFill>
                <a:hlinkClick r:id="rId5">
                  <a:extLst>
                    <a:ext uri="{A12FA001-AC4F-418D-AE19-62706E023703}">
                      <ahyp:hlinkClr xmlns:ahyp="http://schemas.microsoft.com/office/drawing/2018/hyperlinkcolor" val="tx"/>
                    </a:ext>
                  </a:extLst>
                </a:hlinkClick>
              </a:rPr>
              <a:t>Programma slachtoffers van milieucriminaliteit</a:t>
            </a:r>
            <a:endParaRPr>
              <a:solidFill>
                <a:srgbClr val="0070C0"/>
              </a:solidFill>
            </a:endParaRPr>
          </a:p>
        </p:txBody>
      </p:sp>
      <p:sp>
        <p:nvSpPr>
          <p:cNvPr id="160" name="Google Shape;160;p17"/>
          <p:cNvSpPr/>
          <p:nvPr/>
        </p:nvSpPr>
        <p:spPr>
          <a:xfrm>
            <a:off x="3960880" y="7428708"/>
            <a:ext cx="540000" cy="54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17"/>
          <p:cNvSpPr/>
          <p:nvPr/>
        </p:nvSpPr>
        <p:spPr>
          <a:xfrm>
            <a:off x="4601807" y="7428708"/>
            <a:ext cx="540000"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2" name="Google Shape;162;p17"/>
          <p:cNvSpPr/>
          <p:nvPr/>
        </p:nvSpPr>
        <p:spPr>
          <a:xfrm>
            <a:off x="5242734" y="7428708"/>
            <a:ext cx="540000" cy="54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3" name="Google Shape;163;p17"/>
          <p:cNvSpPr/>
          <p:nvPr/>
        </p:nvSpPr>
        <p:spPr>
          <a:xfrm>
            <a:off x="5883661" y="7428708"/>
            <a:ext cx="540000" cy="540000"/>
          </a:xfrm>
          <a:prstGeom prst="rect">
            <a:avLst/>
          </a:prstGeom>
          <a:solidFill>
            <a:srgbClr val="363A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4" name="Google Shape;164;p17"/>
          <p:cNvSpPr/>
          <p:nvPr/>
        </p:nvSpPr>
        <p:spPr>
          <a:xfrm>
            <a:off x="6524588" y="7428708"/>
            <a:ext cx="540000" cy="5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5" name="Google Shape;165;p17"/>
          <p:cNvSpPr/>
          <p:nvPr/>
        </p:nvSpPr>
        <p:spPr>
          <a:xfrm>
            <a:off x="7165515" y="7428708"/>
            <a:ext cx="540000" cy="5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6" name="Google Shape;166;p17"/>
          <p:cNvSpPr/>
          <p:nvPr/>
        </p:nvSpPr>
        <p:spPr>
          <a:xfrm>
            <a:off x="7806442" y="7428708"/>
            <a:ext cx="540000" cy="540000"/>
          </a:xfrm>
          <a:prstGeom prst="rect">
            <a:avLst/>
          </a:prstGeom>
          <a:solidFill>
            <a:srgbClr val="B7D6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7" name="Google Shape;167;p17"/>
          <p:cNvSpPr/>
          <p:nvPr/>
        </p:nvSpPr>
        <p:spPr>
          <a:xfrm>
            <a:off x="8447369" y="7428708"/>
            <a:ext cx="540000" cy="54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8" name="Google Shape;168;p17"/>
          <p:cNvSpPr/>
          <p:nvPr/>
        </p:nvSpPr>
        <p:spPr>
          <a:xfrm>
            <a:off x="9088296" y="7428708"/>
            <a:ext cx="540000" cy="540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9" name="Google Shape;169;p17"/>
          <p:cNvSpPr/>
          <p:nvPr/>
        </p:nvSpPr>
        <p:spPr>
          <a:xfrm>
            <a:off x="9729223" y="7428708"/>
            <a:ext cx="540000" cy="54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0" name="Google Shape;170;p17"/>
          <p:cNvSpPr/>
          <p:nvPr/>
        </p:nvSpPr>
        <p:spPr>
          <a:xfrm>
            <a:off x="10370150" y="7428708"/>
            <a:ext cx="540000" cy="5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1" name="Google Shape;171;p17"/>
          <p:cNvSpPr/>
          <p:nvPr/>
        </p:nvSpPr>
        <p:spPr>
          <a:xfrm>
            <a:off x="11011077" y="7428708"/>
            <a:ext cx="540000" cy="54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2" name="Google Shape;172;p17"/>
          <p:cNvSpPr/>
          <p:nvPr/>
        </p:nvSpPr>
        <p:spPr>
          <a:xfrm>
            <a:off x="11652000" y="7428708"/>
            <a:ext cx="540000" cy="54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3" name="Google Shape;173;p17"/>
          <p:cNvCxnSpPr/>
          <p:nvPr/>
        </p:nvCxnSpPr>
        <p:spPr>
          <a:xfrm>
            <a:off x="360000" y="4306591"/>
            <a:ext cx="5544000" cy="0"/>
          </a:xfrm>
          <a:prstGeom prst="straightConnector1">
            <a:avLst/>
          </a:prstGeom>
          <a:noFill/>
          <a:ln w="38100" cap="flat" cmpd="sng">
            <a:solidFill>
              <a:schemeClr val="lt1"/>
            </a:solidFill>
            <a:prstDash val="dash"/>
            <a:miter lim="800000"/>
            <a:headEnd type="none" w="sm" len="sm"/>
            <a:tailEnd type="none" w="sm" len="sm"/>
          </a:ln>
        </p:spPr>
      </p:cxnSp>
      <p:sp>
        <p:nvSpPr>
          <p:cNvPr id="2" name="Google Shape;159;p17">
            <a:extLst>
              <a:ext uri="{FF2B5EF4-FFF2-40B4-BE49-F238E27FC236}">
                <a16:creationId xmlns:a16="http://schemas.microsoft.com/office/drawing/2014/main" id="{FA18680C-DA0B-0F3F-BE09-6A5698D8910E}"/>
              </a:ext>
            </a:extLst>
          </p:cNvPr>
          <p:cNvSpPr txBox="1">
            <a:spLocks/>
          </p:cNvSpPr>
          <p:nvPr/>
        </p:nvSpPr>
        <p:spPr>
          <a:xfrm>
            <a:off x="552000" y="6484631"/>
            <a:ext cx="5544000" cy="353599"/>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12500"/>
              </a:lnSpc>
              <a:spcBef>
                <a:spcPts val="0"/>
              </a:spcBef>
              <a:spcAft>
                <a:spcPts val="0"/>
              </a:spcAft>
              <a:buClr>
                <a:schemeClr val="dk2"/>
              </a:buClr>
              <a:buSzPts val="1600"/>
              <a:buFont typeface="Arial"/>
              <a:buNone/>
              <a:defRPr sz="1600" b="0" i="0" u="none" strike="noStrike" cap="none">
                <a:solidFill>
                  <a:schemeClr val="lt1"/>
                </a:solidFill>
                <a:latin typeface="Corbel"/>
                <a:ea typeface="Corbel"/>
                <a:cs typeface="Corbel"/>
                <a:sym typeface="Corbel"/>
              </a:defRPr>
            </a:lvl1pPr>
            <a:lvl2pPr marL="914400" marR="0" lvl="1" indent="-228600" algn="l" rtl="0">
              <a:lnSpc>
                <a:spcPct val="140000"/>
              </a:lnSpc>
              <a:spcBef>
                <a:spcPts val="0"/>
              </a:spcBef>
              <a:spcAft>
                <a:spcPts val="0"/>
              </a:spcAft>
              <a:buClr>
                <a:schemeClr val="dk1"/>
              </a:buClr>
              <a:buSzPts val="2000"/>
              <a:buFont typeface="Arial"/>
              <a:buNone/>
              <a:defRPr sz="2000" b="0" i="0" u="none" strike="noStrike" cap="none">
                <a:solidFill>
                  <a:srgbClr val="757575"/>
                </a:solidFill>
                <a:latin typeface="Corbel"/>
                <a:ea typeface="Corbel"/>
                <a:cs typeface="Corbel"/>
                <a:sym typeface="Corbel"/>
              </a:defRPr>
            </a:lvl2pPr>
            <a:lvl3pPr marL="1371600" marR="0" lvl="2" indent="-228600" algn="l" rtl="0">
              <a:lnSpc>
                <a:spcPct val="133333"/>
              </a:lnSpc>
              <a:spcBef>
                <a:spcPts val="0"/>
              </a:spcBef>
              <a:spcAft>
                <a:spcPts val="0"/>
              </a:spcAft>
              <a:buClr>
                <a:schemeClr val="accent1"/>
              </a:buClr>
              <a:buSzPts val="1800"/>
              <a:buFont typeface="Arial"/>
              <a:buNone/>
              <a:defRPr sz="1800" b="0" i="0" u="none" strike="noStrike" cap="none">
                <a:solidFill>
                  <a:srgbClr val="757575"/>
                </a:solidFill>
                <a:latin typeface="Corbel"/>
                <a:ea typeface="Corbel"/>
                <a:cs typeface="Corbel"/>
                <a:sym typeface="Corbel"/>
              </a:defRPr>
            </a:lvl3pPr>
            <a:lvl4pPr marL="1828800" marR="0" lvl="3" indent="-228600" algn="l" rtl="0">
              <a:lnSpc>
                <a:spcPct val="137500"/>
              </a:lnSpc>
              <a:spcBef>
                <a:spcPts val="0"/>
              </a:spcBef>
              <a:spcAft>
                <a:spcPts val="0"/>
              </a:spcAft>
              <a:buClr>
                <a:schemeClr val="accent1"/>
              </a:buClr>
              <a:buSzPts val="1200"/>
              <a:buFont typeface="Noto Sans Symbols"/>
              <a:buNone/>
              <a:defRPr sz="1600" b="0" i="0" u="none" strike="noStrike" cap="none">
                <a:solidFill>
                  <a:srgbClr val="757575"/>
                </a:solidFill>
                <a:latin typeface="Corbel"/>
                <a:ea typeface="Corbel"/>
                <a:cs typeface="Corbel"/>
                <a:sym typeface="Corbel"/>
              </a:defRPr>
            </a:lvl4pPr>
            <a:lvl5pPr marL="2286000" marR="0" lvl="4" indent="-228600" algn="l" rtl="0">
              <a:lnSpc>
                <a:spcPct val="137500"/>
              </a:lnSpc>
              <a:spcBef>
                <a:spcPts val="0"/>
              </a:spcBef>
              <a:spcAft>
                <a:spcPts val="0"/>
              </a:spcAft>
              <a:buClr>
                <a:schemeClr val="accent1"/>
              </a:buClr>
              <a:buSzPts val="1200"/>
              <a:buFont typeface="Noto Sans Symbols"/>
              <a:buNone/>
              <a:defRPr sz="1600" b="0" i="0" u="none" strike="noStrike" cap="none">
                <a:solidFill>
                  <a:srgbClr val="757575"/>
                </a:solidFill>
                <a:latin typeface="Corbel"/>
                <a:ea typeface="Corbel"/>
                <a:cs typeface="Corbel"/>
                <a:sym typeface="Corbel"/>
              </a:defRPr>
            </a:lvl5pPr>
            <a:lvl6pPr marL="2743200" marR="0" lvl="5"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6pPr>
            <a:lvl7pPr marL="3200400" marR="0" lvl="6"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7pPr>
            <a:lvl8pPr marL="3657600" marR="0" lvl="7"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8pPr>
            <a:lvl9pPr marL="4114800" marR="0" lvl="8" indent="-228600" algn="l" rtl="0">
              <a:lnSpc>
                <a:spcPct val="90000"/>
              </a:lnSpc>
              <a:spcBef>
                <a:spcPts val="500"/>
              </a:spcBef>
              <a:spcAft>
                <a:spcPts val="0"/>
              </a:spcAft>
              <a:buClr>
                <a:srgbClr val="757575"/>
              </a:buClr>
              <a:buSzPts val="1600"/>
              <a:buFont typeface="Arial"/>
              <a:buNone/>
              <a:defRPr sz="1600" b="0" i="0" u="none" strike="noStrike" cap="none">
                <a:solidFill>
                  <a:srgbClr val="757575"/>
                </a:solidFill>
                <a:latin typeface="Arial"/>
                <a:ea typeface="Arial"/>
                <a:cs typeface="Arial"/>
                <a:sym typeface="Arial"/>
              </a:defRPr>
            </a:lvl9pPr>
          </a:lstStyle>
          <a:p>
            <a:pPr marL="0" indent="0"/>
            <a:r>
              <a:rPr lang="nl-NL" err="1"/>
              <a:t>Lizette</a:t>
            </a:r>
            <a:r>
              <a:rPr lang="nl-NL"/>
              <a:t> </a:t>
            </a:r>
            <a:r>
              <a:rPr lang="nl-NL" err="1"/>
              <a:t>Vosman</a:t>
            </a:r>
            <a:r>
              <a:rPr lang="nl-NL"/>
              <a:t> en Mirjam Melse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62BDDAD8-79E9-CD6F-07EC-D6E2E36C6120}"/>
            </a:ext>
          </a:extLst>
        </p:cNvPr>
        <p:cNvGrpSpPr/>
        <p:nvPr/>
      </p:nvGrpSpPr>
      <p:grpSpPr>
        <a:xfrm>
          <a:off x="0" y="0"/>
          <a:ext cx="0" cy="0"/>
          <a:chOff x="0" y="0"/>
          <a:chExt cx="0" cy="0"/>
        </a:xfrm>
      </p:grpSpPr>
      <p:sp>
        <p:nvSpPr>
          <p:cNvPr id="228" name="Google Shape;228;p20">
            <a:extLst>
              <a:ext uri="{FF2B5EF4-FFF2-40B4-BE49-F238E27FC236}">
                <a16:creationId xmlns:a16="http://schemas.microsoft.com/office/drawing/2014/main" id="{1650E63C-952C-6C3D-E82C-E2FDF4D1FE67}"/>
              </a:ext>
            </a:extLst>
          </p:cNvPr>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29" name="Google Shape;229;p20">
            <a:extLst>
              <a:ext uri="{FF2B5EF4-FFF2-40B4-BE49-F238E27FC236}">
                <a16:creationId xmlns:a16="http://schemas.microsoft.com/office/drawing/2014/main" id="{D02D060F-E663-30B1-46E5-72C1B5644463}"/>
              </a:ext>
            </a:extLst>
          </p:cNvPr>
          <p:cNvPicPr preferRelativeResize="0"/>
          <p:nvPr/>
        </p:nvPicPr>
        <p:blipFill rotWithShape="1">
          <a:blip r:embed="rId3">
            <a:alphaModFix/>
          </a:blip>
          <a:srcRect/>
          <a:stretch/>
        </p:blipFill>
        <p:spPr>
          <a:xfrm>
            <a:off x="1172430" y="6320098"/>
            <a:ext cx="1200150" cy="400050"/>
          </a:xfrm>
          <a:prstGeom prst="rect">
            <a:avLst/>
          </a:prstGeom>
          <a:noFill/>
          <a:ln>
            <a:noFill/>
          </a:ln>
        </p:spPr>
      </p:pic>
      <p:pic>
        <p:nvPicPr>
          <p:cNvPr id="230" name="Google Shape;230;p20">
            <a:extLst>
              <a:ext uri="{FF2B5EF4-FFF2-40B4-BE49-F238E27FC236}">
                <a16:creationId xmlns:a16="http://schemas.microsoft.com/office/drawing/2014/main" id="{3198A00D-4349-143A-1314-9DFE03EF7A79}"/>
              </a:ext>
            </a:extLst>
          </p:cNvPr>
          <p:cNvPicPr preferRelativeResize="0"/>
          <p:nvPr/>
        </p:nvPicPr>
        <p:blipFill rotWithShape="1">
          <a:blip r:embed="rId4">
            <a:alphaModFix/>
          </a:blip>
          <a:srcRect/>
          <a:stretch/>
        </p:blipFill>
        <p:spPr>
          <a:xfrm>
            <a:off x="-853440" y="392530"/>
            <a:ext cx="1706880" cy="2631440"/>
          </a:xfrm>
          <a:prstGeom prst="rect">
            <a:avLst/>
          </a:prstGeom>
          <a:noFill/>
          <a:ln>
            <a:noFill/>
          </a:ln>
        </p:spPr>
      </p:pic>
      <p:sp>
        <p:nvSpPr>
          <p:cNvPr id="231" name="Google Shape;231;p20">
            <a:extLst>
              <a:ext uri="{FF2B5EF4-FFF2-40B4-BE49-F238E27FC236}">
                <a16:creationId xmlns:a16="http://schemas.microsoft.com/office/drawing/2014/main" id="{80CB7162-3561-3CE3-BDF9-6F3284EE6E27}"/>
              </a:ext>
            </a:extLst>
          </p:cNvPr>
          <p:cNvSpPr txBox="1">
            <a:spLocks noGrp="1"/>
          </p:cNvSpPr>
          <p:nvPr>
            <p:ph type="title"/>
          </p:nvPr>
        </p:nvSpPr>
        <p:spPr>
          <a:xfrm>
            <a:off x="1296000" y="280554"/>
            <a:ext cx="10116000" cy="632551"/>
          </a:xfrm>
          <a:prstGeom prst="rect">
            <a:avLst/>
          </a:prstGeom>
          <a:noFill/>
          <a:ln>
            <a:noFill/>
          </a:ln>
        </p:spPr>
        <p:txBody>
          <a:bodyPr spcFirstLastPara="1" wrap="square" lIns="0" tIns="0" rIns="0" bIns="0" anchor="b" anchorCtr="0">
            <a:normAutofit/>
          </a:bodyPr>
          <a:lstStyle/>
          <a:p>
            <a:pPr algn="ctr"/>
            <a:r>
              <a:rPr lang="nl-NL"/>
              <a:t>Hoe dan wel? </a:t>
            </a:r>
            <a:endParaRPr lang="en-US"/>
          </a:p>
        </p:txBody>
      </p:sp>
      <p:sp>
        <p:nvSpPr>
          <p:cNvPr id="232" name="Google Shape;232;p20">
            <a:extLst>
              <a:ext uri="{FF2B5EF4-FFF2-40B4-BE49-F238E27FC236}">
                <a16:creationId xmlns:a16="http://schemas.microsoft.com/office/drawing/2014/main" id="{950B8A72-908E-8568-EAED-EE3ED5494340}"/>
              </a:ext>
            </a:extLst>
          </p:cNvPr>
          <p:cNvSpPr txBox="1">
            <a:spLocks noGrp="1"/>
          </p:cNvSpPr>
          <p:nvPr>
            <p:ph type="body" idx="1"/>
          </p:nvPr>
        </p:nvSpPr>
        <p:spPr>
          <a:xfrm>
            <a:off x="1296000" y="3240000"/>
            <a:ext cx="10116000" cy="1800000"/>
          </a:xfrm>
          <a:prstGeom prst="rect">
            <a:avLst/>
          </a:prstGeom>
          <a:noFill/>
          <a:ln>
            <a:noFill/>
          </a:ln>
        </p:spPr>
        <p:txBody>
          <a:bodyPr spcFirstLastPara="1" wrap="square" lIns="0" tIns="0" rIns="0" bIns="0" anchor="t" anchorCtr="0">
            <a:normAutofit/>
          </a:bodyPr>
          <a:lstStyle/>
          <a:p>
            <a:pPr marL="285750" indent="-285750">
              <a:buChar char="•"/>
            </a:pPr>
            <a:endParaRPr lang="nl-NL" sz="1600"/>
          </a:p>
          <a:p>
            <a:pPr marL="285750" indent="-285750">
              <a:buChar char="•"/>
            </a:pPr>
            <a:endParaRPr lang="nl-NL" sz="1600"/>
          </a:p>
        </p:txBody>
      </p:sp>
      <p:sp>
        <p:nvSpPr>
          <p:cNvPr id="235" name="Google Shape;235;p20">
            <a:extLst>
              <a:ext uri="{FF2B5EF4-FFF2-40B4-BE49-F238E27FC236}">
                <a16:creationId xmlns:a16="http://schemas.microsoft.com/office/drawing/2014/main" id="{5DA87A4F-EDCE-B757-A4A1-C0BD188A8827}"/>
              </a:ext>
            </a:extLst>
          </p:cNvPr>
          <p:cNvSpPr/>
          <p:nvPr/>
        </p:nvSpPr>
        <p:spPr>
          <a:xfrm>
            <a:off x="8563390" y="4260217"/>
            <a:ext cx="5140960" cy="2598937"/>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Tekstvak 2">
            <a:extLst>
              <a:ext uri="{FF2B5EF4-FFF2-40B4-BE49-F238E27FC236}">
                <a16:creationId xmlns:a16="http://schemas.microsoft.com/office/drawing/2014/main" id="{6A404E85-0017-0B3B-DB39-FCDE828845E2}"/>
              </a:ext>
            </a:extLst>
          </p:cNvPr>
          <p:cNvSpPr txBox="1"/>
          <p:nvPr/>
        </p:nvSpPr>
        <p:spPr>
          <a:xfrm>
            <a:off x="1848104" y="1802065"/>
            <a:ext cx="9644506" cy="4247317"/>
          </a:xfrm>
          <a:prstGeom prst="rect">
            <a:avLst/>
          </a:prstGeom>
          <a:noFill/>
        </p:spPr>
        <p:txBody>
          <a:bodyPr wrap="square" lIns="91440" tIns="45720" rIns="91440" bIns="45720" rtlCol="0" anchor="t">
            <a:spAutoFit/>
          </a:bodyPr>
          <a:lstStyle/>
          <a:p>
            <a:pPr marL="285750" indent="-285750">
              <a:buChar char="•"/>
            </a:pPr>
            <a:r>
              <a:rPr lang="nl-NL" sz="1800">
                <a:solidFill>
                  <a:schemeClr val="tx1"/>
                </a:solidFill>
                <a:latin typeface="Corbel"/>
              </a:rPr>
              <a:t>Hoe organiseer je goede inspraak voor omwonenden? </a:t>
            </a:r>
            <a:endParaRPr lang="nl-NL" sz="1800">
              <a:solidFill>
                <a:schemeClr val="tx1"/>
              </a:solidFill>
              <a:latin typeface="Corbel" panose="020B0503020204020204" pitchFamily="34" charset="0"/>
            </a:endParaRPr>
          </a:p>
          <a:p>
            <a:pPr marL="742950" lvl="1" indent="-285750">
              <a:buFont typeface="Courier New"/>
              <a:buChar char="o"/>
            </a:pPr>
            <a:r>
              <a:rPr lang="nl-NL" sz="1800">
                <a:solidFill>
                  <a:schemeClr val="tx1"/>
                </a:solidFill>
                <a:latin typeface="Corbel"/>
              </a:rPr>
              <a:t>Vroegtijdig (onafhankelijke deskundigen)</a:t>
            </a:r>
            <a:endParaRPr lang="nl-NL" sz="1800">
              <a:solidFill>
                <a:schemeClr val="tx1"/>
              </a:solidFill>
              <a:latin typeface="Corbel" panose="020B0503020204020204" pitchFamily="34" charset="0"/>
            </a:endParaRPr>
          </a:p>
          <a:p>
            <a:pPr marL="742950" lvl="1" indent="-285750">
              <a:buFont typeface="Courier New"/>
              <a:buChar char="o"/>
            </a:pPr>
            <a:r>
              <a:rPr lang="nl-NL" sz="1800">
                <a:solidFill>
                  <a:schemeClr val="tx1"/>
                </a:solidFill>
                <a:latin typeface="Corbel"/>
              </a:rPr>
              <a:t>Transparant</a:t>
            </a:r>
          </a:p>
          <a:p>
            <a:pPr marL="742950" lvl="1" indent="-285750">
              <a:buFont typeface="Courier New"/>
              <a:buChar char="o"/>
            </a:pPr>
            <a:r>
              <a:rPr lang="nl-NL" sz="1800">
                <a:solidFill>
                  <a:schemeClr val="tx1"/>
                </a:solidFill>
                <a:latin typeface="Corbel"/>
              </a:rPr>
              <a:t>Inclusief</a:t>
            </a:r>
            <a:endParaRPr lang="nl-NL" sz="1800">
              <a:solidFill>
                <a:schemeClr val="tx1"/>
              </a:solidFill>
              <a:latin typeface="Corbel" panose="020B0503020204020204" pitchFamily="34" charset="0"/>
            </a:endParaRPr>
          </a:p>
          <a:p>
            <a:pPr marL="742950" lvl="1" indent="-285750">
              <a:buFont typeface="Courier New"/>
              <a:buChar char="o"/>
            </a:pPr>
            <a:r>
              <a:rPr lang="nl-NL" sz="1800">
                <a:solidFill>
                  <a:schemeClr val="tx1"/>
                </a:solidFill>
                <a:latin typeface="Corbel"/>
              </a:rPr>
              <a:t>Gelijkwaardig</a:t>
            </a:r>
            <a:endParaRPr lang="nl-NL" sz="1800">
              <a:solidFill>
                <a:schemeClr val="tx1"/>
              </a:solidFill>
              <a:latin typeface="Corbel" panose="020B0503020204020204" pitchFamily="34" charset="0"/>
            </a:endParaRPr>
          </a:p>
          <a:p>
            <a:pPr marL="742950" lvl="1" indent="-285750">
              <a:buFont typeface="Courier New"/>
              <a:buChar char="o"/>
            </a:pPr>
            <a:r>
              <a:rPr lang="nl-NL" sz="1800">
                <a:solidFill>
                  <a:schemeClr val="tx1"/>
                </a:solidFill>
                <a:latin typeface="Corbel"/>
              </a:rPr>
              <a:t>Toegankelijk </a:t>
            </a:r>
          </a:p>
          <a:p>
            <a:pPr marL="742950" lvl="1" indent="-285750">
              <a:buFont typeface="Courier New"/>
              <a:buChar char="o"/>
            </a:pPr>
            <a:r>
              <a:rPr lang="nl-NL" sz="1800">
                <a:solidFill>
                  <a:schemeClr val="tx1"/>
                </a:solidFill>
                <a:latin typeface="Corbel"/>
              </a:rPr>
              <a:t>Dialooggericht</a:t>
            </a:r>
            <a:endParaRPr lang="nl-NL" sz="1800">
              <a:solidFill>
                <a:schemeClr val="tx1"/>
              </a:solidFill>
              <a:latin typeface="Corbel" panose="020B0503020204020204" pitchFamily="34" charset="0"/>
            </a:endParaRPr>
          </a:p>
          <a:p>
            <a:pPr marL="742950" lvl="1" indent="-285750">
              <a:buFont typeface="Courier New"/>
              <a:buChar char="o"/>
            </a:pPr>
            <a:r>
              <a:rPr lang="nl-NL" sz="1800">
                <a:solidFill>
                  <a:schemeClr val="tx1"/>
                </a:solidFill>
                <a:latin typeface="Corbel"/>
              </a:rPr>
              <a:t>Volgbaar</a:t>
            </a:r>
            <a:endParaRPr lang="nl-NL" sz="1800">
              <a:solidFill>
                <a:schemeClr val="tx1"/>
              </a:solidFill>
              <a:latin typeface="Corbel" panose="020B0503020204020204" pitchFamily="34" charset="0"/>
            </a:endParaRPr>
          </a:p>
          <a:p>
            <a:endParaRPr lang="nl-NL" sz="1800">
              <a:solidFill>
                <a:schemeClr val="tx1"/>
              </a:solidFill>
              <a:latin typeface="Corbel" panose="020B0503020204020204" pitchFamily="34" charset="0"/>
            </a:endParaRPr>
          </a:p>
          <a:p>
            <a:pPr marL="285750" indent="-285750">
              <a:buChar char="•"/>
            </a:pPr>
            <a:r>
              <a:rPr lang="nl-NL" sz="1800">
                <a:solidFill>
                  <a:schemeClr val="tx1"/>
                </a:solidFill>
                <a:latin typeface="Corbel"/>
              </a:rPr>
              <a:t>Moet er bijv. een Commissaris voor de leefomgeving komen? </a:t>
            </a:r>
            <a:endParaRPr lang="nl-NL" sz="1800">
              <a:solidFill>
                <a:schemeClr val="tx1"/>
              </a:solidFill>
              <a:latin typeface="Corbel" panose="020B0503020204020204" pitchFamily="34" charset="0"/>
            </a:endParaRPr>
          </a:p>
          <a:p>
            <a:endParaRPr lang="nl-NL" sz="1800">
              <a:solidFill>
                <a:schemeClr val="tx1"/>
              </a:solidFill>
              <a:latin typeface="Corbel"/>
            </a:endParaRPr>
          </a:p>
          <a:p>
            <a:pPr marL="285750" indent="-285750">
              <a:buChar char="•"/>
            </a:pPr>
            <a:r>
              <a:rPr lang="nl-NL" sz="1800">
                <a:solidFill>
                  <a:schemeClr val="tx1"/>
                </a:solidFill>
                <a:latin typeface="Corbel" panose="020B0503020204020204" pitchFamily="34" charset="0"/>
              </a:rPr>
              <a:t>Kennisgeving aan omwonenden wanneer er nieuwe vergunningen komen ter voorbereiding op participatie? </a:t>
            </a:r>
          </a:p>
          <a:p>
            <a:endParaRPr lang="nl-NL" sz="1800">
              <a:solidFill>
                <a:schemeClr val="tx1"/>
              </a:solidFill>
              <a:latin typeface="Corbel"/>
            </a:endParaRPr>
          </a:p>
          <a:p>
            <a:pPr marL="285750" indent="-285750">
              <a:buChar char="•"/>
            </a:pPr>
            <a:r>
              <a:rPr lang="nl-NL" sz="1800">
                <a:solidFill>
                  <a:schemeClr val="tx1"/>
                </a:solidFill>
                <a:latin typeface="Corbel"/>
                <a:sym typeface="Wingdings" panose="05000000000000000000" pitchFamily="2" charset="2"/>
              </a:rPr>
              <a:t>Inspiratie: 10 gouden regels voor een burgerberaad </a:t>
            </a:r>
            <a:endParaRPr lang="nl-NL" sz="1800">
              <a:solidFill>
                <a:schemeClr val="tx1"/>
              </a:solidFill>
              <a:latin typeface="Corbel" panose="020B0503020204020204" pitchFamily="34" charset="0"/>
            </a:endParaRPr>
          </a:p>
        </p:txBody>
      </p:sp>
    </p:spTree>
    <p:extLst>
      <p:ext uri="{BB962C8B-B14F-4D97-AF65-F5344CB8AC3E}">
        <p14:creationId xmlns:p14="http://schemas.microsoft.com/office/powerpoint/2010/main" val="3826111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0"/>
          <p:cNvSpPr/>
          <p:nvPr/>
        </p:nvSpPr>
        <p:spPr>
          <a:xfrm>
            <a:off x="0" y="0"/>
            <a:ext cx="12192000" cy="6858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403" name="Google Shape;403;p30"/>
          <p:cNvCxnSpPr>
            <a:cxnSpLocks/>
          </p:cNvCxnSpPr>
          <p:nvPr/>
        </p:nvCxnSpPr>
        <p:spPr>
          <a:xfrm>
            <a:off x="1212873" y="1210651"/>
            <a:ext cx="7924200" cy="0"/>
          </a:xfrm>
          <a:prstGeom prst="straightConnector1">
            <a:avLst/>
          </a:prstGeom>
          <a:noFill/>
          <a:ln w="38100" cap="flat" cmpd="sng">
            <a:solidFill>
              <a:schemeClr val="lt1"/>
            </a:solidFill>
            <a:prstDash val="dash"/>
            <a:miter lim="800000"/>
            <a:headEnd type="none" w="sm" len="sm"/>
            <a:tailEnd type="none" w="sm" len="sm"/>
          </a:ln>
        </p:spPr>
      </p:cxnSp>
      <p:sp>
        <p:nvSpPr>
          <p:cNvPr id="404" name="Google Shape;404;p30"/>
          <p:cNvSpPr txBox="1">
            <a:spLocks noGrp="1"/>
          </p:cNvSpPr>
          <p:nvPr>
            <p:ph type="body" idx="1"/>
          </p:nvPr>
        </p:nvSpPr>
        <p:spPr>
          <a:xfrm>
            <a:off x="1212873" y="366071"/>
            <a:ext cx="10116000" cy="1384996"/>
          </a:xfrm>
          <a:prstGeom prst="rect">
            <a:avLst/>
          </a:prstGeom>
          <a:noFill/>
          <a:ln>
            <a:noFill/>
          </a:ln>
        </p:spPr>
        <p:txBody>
          <a:bodyPr spcFirstLastPara="1" wrap="square" lIns="0" tIns="0" rIns="0" bIns="0" anchor="t" anchorCtr="0">
            <a:normAutofit/>
          </a:bodyPr>
          <a:lstStyle/>
          <a:p>
            <a:pPr marL="0" lvl="0" indent="0" algn="l" rtl="0">
              <a:lnSpc>
                <a:spcPct val="108000"/>
              </a:lnSpc>
              <a:spcBef>
                <a:spcPts val="0"/>
              </a:spcBef>
              <a:spcAft>
                <a:spcPts val="0"/>
              </a:spcAft>
              <a:buSzPts val="5000"/>
              <a:buNone/>
            </a:pPr>
            <a:r>
              <a:rPr lang="nl-NL" sz="4000"/>
              <a:t>Dank! </a:t>
            </a:r>
            <a:endParaRPr lang="nl-NL" sz="4000">
              <a:highlight>
                <a:srgbClr val="FFFF00"/>
              </a:highlight>
            </a:endParaRPr>
          </a:p>
          <a:p>
            <a:pPr marL="0" indent="0"/>
            <a:endParaRPr lang="nl-NL" sz="2400" b="0"/>
          </a:p>
          <a:p>
            <a:pPr marL="0" indent="0"/>
            <a:endParaRPr lang="nl-NL" sz="2400"/>
          </a:p>
        </p:txBody>
      </p:sp>
      <p:sp>
        <p:nvSpPr>
          <p:cNvPr id="405" name="Google Shape;405;p30"/>
          <p:cNvSpPr/>
          <p:nvPr/>
        </p:nvSpPr>
        <p:spPr>
          <a:xfrm>
            <a:off x="8604030" y="4402457"/>
            <a:ext cx="5140960" cy="2598937"/>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bg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06" name="Google Shape;406;p30"/>
          <p:cNvPicPr preferRelativeResize="0"/>
          <p:nvPr/>
        </p:nvPicPr>
        <p:blipFill rotWithShape="1">
          <a:blip r:embed="rId3">
            <a:alphaModFix/>
          </a:blip>
          <a:srcRect/>
          <a:stretch/>
        </p:blipFill>
        <p:spPr>
          <a:xfrm>
            <a:off x="8952000" y="4823531"/>
            <a:ext cx="3240000" cy="1429595"/>
          </a:xfrm>
          <a:prstGeom prst="rect">
            <a:avLst/>
          </a:prstGeom>
          <a:noFill/>
          <a:ln>
            <a:noFill/>
          </a:ln>
        </p:spPr>
      </p:pic>
      <p:sp>
        <p:nvSpPr>
          <p:cNvPr id="2" name="Tekstvak 1">
            <a:extLst>
              <a:ext uri="{FF2B5EF4-FFF2-40B4-BE49-F238E27FC236}">
                <a16:creationId xmlns:a16="http://schemas.microsoft.com/office/drawing/2014/main" id="{30D2256B-F430-44B7-72EB-9F5AAA22E01B}"/>
              </a:ext>
            </a:extLst>
          </p:cNvPr>
          <p:cNvSpPr txBox="1"/>
          <p:nvPr/>
        </p:nvSpPr>
        <p:spPr>
          <a:xfrm>
            <a:off x="1212873" y="1210652"/>
            <a:ext cx="9644506" cy="1600438"/>
          </a:xfrm>
          <a:prstGeom prst="rect">
            <a:avLst/>
          </a:prstGeom>
          <a:noFill/>
        </p:spPr>
        <p:txBody>
          <a:bodyPr wrap="square" lIns="91440" tIns="45720" rIns="91440" bIns="45720" rtlCol="0" anchor="t">
            <a:spAutoFit/>
          </a:bodyPr>
          <a:lstStyle/>
          <a:p>
            <a:endParaRPr lang="nl-NL" sz="2000">
              <a:solidFill>
                <a:schemeClr val="tx1"/>
              </a:solidFill>
              <a:latin typeface="Corbel" panose="020B0503020204020204" pitchFamily="34" charset="0"/>
            </a:endParaRPr>
          </a:p>
          <a:p>
            <a:r>
              <a:rPr lang="nl-NL" sz="1800">
                <a:solidFill>
                  <a:schemeClr val="tx1"/>
                </a:solidFill>
                <a:latin typeface="Corbel"/>
              </a:rPr>
              <a:t> </a:t>
            </a:r>
            <a:endParaRPr lang="nl-NL" sz="2000">
              <a:solidFill>
                <a:schemeClr val="tx1"/>
              </a:solidFill>
              <a:latin typeface="Corbel" panose="020B0503020204020204" pitchFamily="34" charset="0"/>
            </a:endParaRPr>
          </a:p>
          <a:p>
            <a:r>
              <a:rPr lang="nl-NL" sz="1800">
                <a:solidFill>
                  <a:schemeClr val="tx1"/>
                </a:solidFill>
                <a:latin typeface="Corbel"/>
                <a:hlinkClick r:id="rId4">
                  <a:extLst>
                    <a:ext uri="{A12FA001-AC4F-418D-AE19-62706E023703}">
                      <ahyp:hlinkClr xmlns:ahyp="http://schemas.microsoft.com/office/drawing/2018/hyperlinkcolor" val="tx"/>
                    </a:ext>
                  </a:extLst>
                </a:hlinkClick>
              </a:rPr>
              <a:t>vosman@fondsslachtofferhulp.nl</a:t>
            </a:r>
            <a:endParaRPr lang="nl-NL" sz="1800">
              <a:solidFill>
                <a:schemeClr val="tx1"/>
              </a:solidFill>
              <a:latin typeface="Corbel"/>
            </a:endParaRPr>
          </a:p>
          <a:p>
            <a:r>
              <a:rPr lang="nl-NL" sz="1800">
                <a:solidFill>
                  <a:schemeClr val="tx1"/>
                </a:solidFill>
                <a:latin typeface="Corbel"/>
                <a:hlinkClick r:id="rId5">
                  <a:extLst>
                    <a:ext uri="{A12FA001-AC4F-418D-AE19-62706E023703}">
                      <ahyp:hlinkClr xmlns:ahyp="http://schemas.microsoft.com/office/drawing/2018/hyperlinkcolor" val="tx"/>
                    </a:ext>
                  </a:extLst>
                </a:hlinkClick>
              </a:rPr>
              <a:t>melse@fondsslachtofferhulp.nl</a:t>
            </a:r>
            <a:r>
              <a:rPr lang="nl-NL" sz="1800">
                <a:solidFill>
                  <a:schemeClr val="tx1"/>
                </a:solidFill>
                <a:latin typeface="Corbel"/>
              </a:rPr>
              <a:t> </a:t>
            </a:r>
            <a:endParaRPr lang="nl-NL">
              <a:solidFill>
                <a:schemeClr val="tx1"/>
              </a:solidFill>
              <a:latin typeface="Corbel"/>
            </a:endParaRPr>
          </a:p>
          <a:p>
            <a:endParaRPr lang="nl-NL" sz="2400">
              <a:solidFill>
                <a:schemeClr val="tx1"/>
              </a:solidFill>
              <a:latin typeface="Corbel" panose="020B0503020204020204" pitchFamily="34" charset="0"/>
              <a:sym typeface="Wingdings" panose="05000000000000000000" pitchFamily="2" charset="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0F4FF7-EB35-B4A6-2A08-B92199C69E3B}"/>
            </a:ext>
          </a:extLst>
        </p:cNvPr>
        <p:cNvGrpSpPr/>
        <p:nvPr/>
      </p:nvGrpSpPr>
      <p:grpSpPr>
        <a:xfrm>
          <a:off x="0" y="0"/>
          <a:ext cx="0" cy="0"/>
          <a:chOff x="0" y="0"/>
          <a:chExt cx="0" cy="0"/>
        </a:xfrm>
      </p:grpSpPr>
      <p:sp>
        <p:nvSpPr>
          <p:cNvPr id="2" name="Google Shape;404;p30">
            <a:extLst>
              <a:ext uri="{FF2B5EF4-FFF2-40B4-BE49-F238E27FC236}">
                <a16:creationId xmlns:a16="http://schemas.microsoft.com/office/drawing/2014/main" id="{72BF4F15-363F-6CC1-D660-6D2D134372EF}"/>
              </a:ext>
            </a:extLst>
          </p:cNvPr>
          <p:cNvSpPr txBox="1">
            <a:spLocks/>
          </p:cNvSpPr>
          <p:nvPr/>
        </p:nvSpPr>
        <p:spPr>
          <a:xfrm>
            <a:off x="2797569" y="2472468"/>
            <a:ext cx="8315909" cy="13295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4000">
                <a:solidFill>
                  <a:schemeClr val="bg1"/>
                </a:solidFill>
              </a:rPr>
              <a:t>Liever een klap op je hoofd,</a:t>
            </a:r>
          </a:p>
          <a:p>
            <a:pPr algn="l">
              <a:lnSpc>
                <a:spcPct val="108000"/>
              </a:lnSpc>
              <a:buSzPts val="5000"/>
            </a:pPr>
            <a:r>
              <a:rPr lang="nl-NL" sz="4000">
                <a:solidFill>
                  <a:schemeClr val="bg1"/>
                </a:solidFill>
              </a:rPr>
              <a:t>dan slachtoffer van milieucriminaliteit.”</a:t>
            </a:r>
          </a:p>
        </p:txBody>
      </p:sp>
      <p:sp>
        <p:nvSpPr>
          <p:cNvPr id="3" name="Google Shape;404;p30">
            <a:extLst>
              <a:ext uri="{FF2B5EF4-FFF2-40B4-BE49-F238E27FC236}">
                <a16:creationId xmlns:a16="http://schemas.microsoft.com/office/drawing/2014/main" id="{49D1FC6B-7D6B-70F6-0C22-C64D14C5EDC0}"/>
              </a:ext>
            </a:extLst>
          </p:cNvPr>
          <p:cNvSpPr txBox="1">
            <a:spLocks/>
          </p:cNvSpPr>
          <p:nvPr/>
        </p:nvSpPr>
        <p:spPr>
          <a:xfrm>
            <a:off x="1589334" y="1498718"/>
            <a:ext cx="438002" cy="3988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24000">
                <a:solidFill>
                  <a:schemeClr val="bg2"/>
                </a:solidFill>
              </a:rPr>
              <a:t>“</a:t>
            </a:r>
          </a:p>
        </p:txBody>
      </p:sp>
      <p:sp>
        <p:nvSpPr>
          <p:cNvPr id="6" name="Google Shape;404;p30">
            <a:extLst>
              <a:ext uri="{FF2B5EF4-FFF2-40B4-BE49-F238E27FC236}">
                <a16:creationId xmlns:a16="http://schemas.microsoft.com/office/drawing/2014/main" id="{B2A38847-615B-2965-5547-BF4E6051D5D6}"/>
              </a:ext>
            </a:extLst>
          </p:cNvPr>
          <p:cNvSpPr txBox="1">
            <a:spLocks/>
          </p:cNvSpPr>
          <p:nvPr/>
        </p:nvSpPr>
        <p:spPr>
          <a:xfrm>
            <a:off x="2797569" y="3902684"/>
            <a:ext cx="8315909" cy="33239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2000">
                <a:solidFill>
                  <a:schemeClr val="bg2"/>
                </a:solidFill>
              </a:rPr>
              <a:t>— Officier van Justitie (2023)</a:t>
            </a:r>
          </a:p>
        </p:txBody>
      </p:sp>
      <p:sp>
        <p:nvSpPr>
          <p:cNvPr id="7" name="TextBox 6">
            <a:extLst>
              <a:ext uri="{FF2B5EF4-FFF2-40B4-BE49-F238E27FC236}">
                <a16:creationId xmlns:a16="http://schemas.microsoft.com/office/drawing/2014/main" id="{2321DA8A-26E9-4988-842C-285039F31985}"/>
              </a:ext>
            </a:extLst>
          </p:cNvPr>
          <p:cNvSpPr txBox="1"/>
          <p:nvPr/>
        </p:nvSpPr>
        <p:spPr>
          <a:xfrm>
            <a:off x="347637" y="380693"/>
            <a:ext cx="6595030" cy="206788"/>
          </a:xfrm>
          <a:prstGeom prst="rect">
            <a:avLst/>
          </a:prstGeom>
          <a:noFill/>
        </p:spPr>
        <p:txBody>
          <a:bodyPr wrap="square" lIns="0" tIns="0" rIns="0" bIns="0" rtlCol="0">
            <a:spAutoFit/>
          </a:bodyPr>
          <a:lstStyle/>
          <a:p>
            <a:pPr>
              <a:lnSpc>
                <a:spcPct val="120000"/>
              </a:lnSpc>
            </a:pPr>
            <a:r>
              <a:rPr lang="nl-NL" sz="1200">
                <a:ln w="12700">
                  <a:noFill/>
                </a:ln>
                <a:solidFill>
                  <a:schemeClr val="bg1"/>
                </a:solidFill>
                <a:latin typeface="Corbel" panose="020B0503020204020204" pitchFamily="34" charset="0"/>
              </a:rPr>
              <a:t>AANLEIDING PROGRAMMA</a:t>
            </a:r>
          </a:p>
        </p:txBody>
      </p:sp>
      <p:pic>
        <p:nvPicPr>
          <p:cNvPr id="8" name="Google Shape;406;p30">
            <a:extLst>
              <a:ext uri="{FF2B5EF4-FFF2-40B4-BE49-F238E27FC236}">
                <a16:creationId xmlns:a16="http://schemas.microsoft.com/office/drawing/2014/main" id="{52126E37-B4BD-780D-0AE6-D3811A3296FB}"/>
              </a:ext>
            </a:extLst>
          </p:cNvPr>
          <p:cNvPicPr preferRelativeResize="0"/>
          <p:nvPr/>
        </p:nvPicPr>
        <p:blipFill rotWithShape="1">
          <a:blip r:embed="rId3">
            <a:alphaModFix/>
          </a:blip>
          <a:srcRect/>
          <a:stretch/>
        </p:blipFill>
        <p:spPr>
          <a:xfrm>
            <a:off x="11113478" y="5777246"/>
            <a:ext cx="1078522" cy="475880"/>
          </a:xfrm>
          <a:prstGeom prst="rect">
            <a:avLst/>
          </a:prstGeom>
          <a:noFill/>
          <a:ln>
            <a:noFill/>
          </a:ln>
        </p:spPr>
      </p:pic>
    </p:spTree>
    <p:extLst>
      <p:ext uri="{BB962C8B-B14F-4D97-AF65-F5344CB8AC3E}">
        <p14:creationId xmlns:p14="http://schemas.microsoft.com/office/powerpoint/2010/main" val="3638206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A30200EF-0862-80C4-64C2-06E0D6C09891}"/>
            </a:ext>
          </a:extLst>
        </p:cNvPr>
        <p:cNvGrpSpPr/>
        <p:nvPr/>
      </p:nvGrpSpPr>
      <p:grpSpPr>
        <a:xfrm>
          <a:off x="0" y="0"/>
          <a:ext cx="0" cy="0"/>
          <a:chOff x="0" y="0"/>
          <a:chExt cx="0" cy="0"/>
        </a:xfrm>
      </p:grpSpPr>
      <p:pic>
        <p:nvPicPr>
          <p:cNvPr id="39" name="Graphic 38" descr="Meeting outline">
            <a:extLst>
              <a:ext uri="{FF2B5EF4-FFF2-40B4-BE49-F238E27FC236}">
                <a16:creationId xmlns:a16="http://schemas.microsoft.com/office/drawing/2014/main" id="{05069DA2-2FF9-1C9E-0E73-37B0F05B87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4649" y="2815611"/>
            <a:ext cx="284895" cy="284895"/>
          </a:xfrm>
          <a:prstGeom prst="rect">
            <a:avLst/>
          </a:prstGeom>
        </p:spPr>
      </p:pic>
      <p:sp>
        <p:nvSpPr>
          <p:cNvPr id="178" name="TextBox 177">
            <a:extLst>
              <a:ext uri="{FF2B5EF4-FFF2-40B4-BE49-F238E27FC236}">
                <a16:creationId xmlns:a16="http://schemas.microsoft.com/office/drawing/2014/main" id="{43F81864-A972-D954-C0F2-382AD811BD5C}"/>
              </a:ext>
            </a:extLst>
          </p:cNvPr>
          <p:cNvSpPr txBox="1"/>
          <p:nvPr/>
        </p:nvSpPr>
        <p:spPr>
          <a:xfrm>
            <a:off x="8574649" y="3632071"/>
            <a:ext cx="2495771" cy="189539"/>
          </a:xfrm>
          <a:prstGeom prst="rect">
            <a:avLst/>
          </a:prstGeom>
          <a:noFill/>
        </p:spPr>
        <p:txBody>
          <a:bodyPr wrap="square" lIns="0" tIns="0" rIns="0" bIns="0" rtlCol="0">
            <a:spAutoFit/>
          </a:bodyPr>
          <a:lstStyle/>
          <a:p>
            <a:pPr>
              <a:lnSpc>
                <a:spcPct val="120000"/>
              </a:lnSpc>
            </a:pPr>
            <a:r>
              <a:rPr lang="nl-NL" sz="1100" b="1">
                <a:solidFill>
                  <a:schemeClr val="bg1"/>
                </a:solidFill>
                <a:latin typeface="Corbel" panose="020B0503020204020204" pitchFamily="34" charset="0"/>
              </a:rPr>
              <a:t>zelfstandige stichtingen en organisaties</a:t>
            </a:r>
          </a:p>
        </p:txBody>
      </p:sp>
      <p:sp>
        <p:nvSpPr>
          <p:cNvPr id="13" name="TextBox 12">
            <a:extLst>
              <a:ext uri="{FF2B5EF4-FFF2-40B4-BE49-F238E27FC236}">
                <a16:creationId xmlns:a16="http://schemas.microsoft.com/office/drawing/2014/main" id="{FE14672E-1CBC-B5B6-4889-1CFAAEB4C780}"/>
              </a:ext>
            </a:extLst>
          </p:cNvPr>
          <p:cNvSpPr txBox="1"/>
          <p:nvPr/>
        </p:nvSpPr>
        <p:spPr>
          <a:xfrm>
            <a:off x="347636" y="484087"/>
            <a:ext cx="8921623" cy="625492"/>
          </a:xfrm>
          <a:prstGeom prst="rect">
            <a:avLst/>
          </a:prstGeom>
          <a:noFill/>
        </p:spPr>
        <p:txBody>
          <a:bodyPr wrap="square" lIns="0" tIns="0" rIns="0" bIns="0" rtlCol="0">
            <a:spAutoFit/>
          </a:bodyPr>
          <a:lstStyle/>
          <a:p>
            <a:pPr>
              <a:lnSpc>
                <a:spcPct val="120000"/>
              </a:lnSpc>
            </a:pPr>
            <a:r>
              <a:rPr lang="nl-NL" sz="3629" b="1">
                <a:ln w="12700">
                  <a:noFill/>
                </a:ln>
                <a:solidFill>
                  <a:schemeClr val="bg1"/>
                </a:solidFill>
                <a:latin typeface="Corbel" panose="020B0503020204020204" pitchFamily="34" charset="0"/>
              </a:rPr>
              <a:t>WAAR TE BEGINNEN?</a:t>
            </a:r>
          </a:p>
        </p:txBody>
      </p:sp>
      <p:sp>
        <p:nvSpPr>
          <p:cNvPr id="17" name="TextBox 16">
            <a:extLst>
              <a:ext uri="{FF2B5EF4-FFF2-40B4-BE49-F238E27FC236}">
                <a16:creationId xmlns:a16="http://schemas.microsoft.com/office/drawing/2014/main" id="{6E7D1A15-4A52-A24B-D219-2365C6E3B8AD}"/>
              </a:ext>
            </a:extLst>
          </p:cNvPr>
          <p:cNvSpPr txBox="1"/>
          <p:nvPr/>
        </p:nvSpPr>
        <p:spPr>
          <a:xfrm>
            <a:off x="3689140" y="2397610"/>
            <a:ext cx="2495771" cy="189539"/>
          </a:xfrm>
          <a:prstGeom prst="rect">
            <a:avLst/>
          </a:prstGeom>
          <a:noFill/>
        </p:spPr>
        <p:txBody>
          <a:bodyPr wrap="square" lIns="0" tIns="0" rIns="0" bIns="0" rtlCol="0">
            <a:spAutoFit/>
          </a:bodyPr>
          <a:lstStyle/>
          <a:p>
            <a:pPr>
              <a:lnSpc>
                <a:spcPct val="120000"/>
              </a:lnSpc>
            </a:pPr>
            <a:r>
              <a:rPr lang="nl-NL" sz="1100" b="1">
                <a:solidFill>
                  <a:schemeClr val="bg1"/>
                </a:solidFill>
                <a:latin typeface="Corbel" panose="020B0503020204020204" pitchFamily="34" charset="0"/>
              </a:rPr>
              <a:t>juristen, advocaten en rechters</a:t>
            </a:r>
          </a:p>
        </p:txBody>
      </p:sp>
      <p:sp>
        <p:nvSpPr>
          <p:cNvPr id="18" name="TextBox 17">
            <a:extLst>
              <a:ext uri="{FF2B5EF4-FFF2-40B4-BE49-F238E27FC236}">
                <a16:creationId xmlns:a16="http://schemas.microsoft.com/office/drawing/2014/main" id="{FDF0C7B2-9A7D-C363-BEAB-BBA9AFDEC7BF}"/>
              </a:ext>
            </a:extLst>
          </p:cNvPr>
          <p:cNvSpPr txBox="1"/>
          <p:nvPr/>
        </p:nvSpPr>
        <p:spPr>
          <a:xfrm>
            <a:off x="2506315" y="1163149"/>
            <a:ext cx="1246700" cy="1378775"/>
          </a:xfrm>
          <a:prstGeom prst="rect">
            <a:avLst/>
          </a:prstGeom>
          <a:noFill/>
        </p:spPr>
        <p:txBody>
          <a:bodyPr wrap="square" lIns="0" tIns="0" rIns="0" bIns="0" rtlCol="0">
            <a:spAutoFit/>
          </a:bodyPr>
          <a:lstStyle/>
          <a:p>
            <a:pPr>
              <a:lnSpc>
                <a:spcPct val="120000"/>
              </a:lnSpc>
            </a:pPr>
            <a:r>
              <a:rPr lang="nl-NL" sz="8000" b="1">
                <a:solidFill>
                  <a:schemeClr val="bg1"/>
                </a:solidFill>
                <a:latin typeface="Corbel" panose="020B0503020204020204" pitchFamily="34" charset="0"/>
              </a:rPr>
              <a:t>20</a:t>
            </a:r>
          </a:p>
        </p:txBody>
      </p:sp>
      <p:pic>
        <p:nvPicPr>
          <p:cNvPr id="37" name="Graphic 36" descr="Universal access outline">
            <a:extLst>
              <a:ext uri="{FF2B5EF4-FFF2-40B4-BE49-F238E27FC236}">
                <a16:creationId xmlns:a16="http://schemas.microsoft.com/office/drawing/2014/main" id="{C4F60B06-1CF3-B985-B411-77BD1303CC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6539" y="4220213"/>
            <a:ext cx="283005" cy="283005"/>
          </a:xfrm>
          <a:prstGeom prst="rect">
            <a:avLst/>
          </a:prstGeom>
        </p:spPr>
      </p:pic>
      <p:pic>
        <p:nvPicPr>
          <p:cNvPr id="41" name="Graphic 40" descr="Court outline">
            <a:extLst>
              <a:ext uri="{FF2B5EF4-FFF2-40B4-BE49-F238E27FC236}">
                <a16:creationId xmlns:a16="http://schemas.microsoft.com/office/drawing/2014/main" id="{B813F49A-5F7B-A3CC-2522-093A9127FD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9464" y="1718608"/>
            <a:ext cx="284895" cy="284895"/>
          </a:xfrm>
          <a:prstGeom prst="rect">
            <a:avLst/>
          </a:prstGeom>
        </p:spPr>
      </p:pic>
      <p:pic>
        <p:nvPicPr>
          <p:cNvPr id="45" name="Graphic 44" descr="Atom outline">
            <a:extLst>
              <a:ext uri="{FF2B5EF4-FFF2-40B4-BE49-F238E27FC236}">
                <a16:creationId xmlns:a16="http://schemas.microsoft.com/office/drawing/2014/main" id="{03CDA0C4-23F2-310A-0016-8C17BB3FB5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89141" y="2839951"/>
            <a:ext cx="315279" cy="315279"/>
          </a:xfrm>
          <a:prstGeom prst="rect">
            <a:avLst/>
          </a:prstGeom>
        </p:spPr>
      </p:pic>
      <p:pic>
        <p:nvPicPr>
          <p:cNvPr id="47" name="Graphic 46" descr="Magnifying glass outline">
            <a:extLst>
              <a:ext uri="{FF2B5EF4-FFF2-40B4-BE49-F238E27FC236}">
                <a16:creationId xmlns:a16="http://schemas.microsoft.com/office/drawing/2014/main" id="{757F33DC-6D36-7B29-44E3-D0E83AFFA2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89142" y="4220213"/>
            <a:ext cx="312612" cy="312612"/>
          </a:xfrm>
          <a:prstGeom prst="rect">
            <a:avLst/>
          </a:prstGeom>
        </p:spPr>
      </p:pic>
      <p:pic>
        <p:nvPicPr>
          <p:cNvPr id="48" name="Graphic 47" descr="Gavel outline">
            <a:extLst>
              <a:ext uri="{FF2B5EF4-FFF2-40B4-BE49-F238E27FC236}">
                <a16:creationId xmlns:a16="http://schemas.microsoft.com/office/drawing/2014/main" id="{5A13D4A2-2895-8DD9-7E67-1B37612110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9141" y="1690813"/>
            <a:ext cx="315279" cy="315279"/>
          </a:xfrm>
          <a:prstGeom prst="rect">
            <a:avLst/>
          </a:prstGeom>
        </p:spPr>
      </p:pic>
      <p:pic>
        <p:nvPicPr>
          <p:cNvPr id="49" name="Graphic 48" descr="Gavel outline">
            <a:extLst>
              <a:ext uri="{FF2B5EF4-FFF2-40B4-BE49-F238E27FC236}">
                <a16:creationId xmlns:a16="http://schemas.microsoft.com/office/drawing/2014/main" id="{1BE5253C-E839-CA8F-31BE-7D430687B5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00640" y="1690813"/>
            <a:ext cx="315279" cy="315279"/>
          </a:xfrm>
          <a:prstGeom prst="rect">
            <a:avLst/>
          </a:prstGeom>
        </p:spPr>
      </p:pic>
      <p:pic>
        <p:nvPicPr>
          <p:cNvPr id="50" name="Graphic 49" descr="Gavel outline">
            <a:extLst>
              <a:ext uri="{FF2B5EF4-FFF2-40B4-BE49-F238E27FC236}">
                <a16:creationId xmlns:a16="http://schemas.microsoft.com/office/drawing/2014/main" id="{79EA2AF0-7D3E-5331-CD2F-A10FFD8D4C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12139" y="1690813"/>
            <a:ext cx="315279" cy="315279"/>
          </a:xfrm>
          <a:prstGeom prst="rect">
            <a:avLst/>
          </a:prstGeom>
        </p:spPr>
      </p:pic>
      <p:pic>
        <p:nvPicPr>
          <p:cNvPr id="51" name="Graphic 50" descr="Gavel outline">
            <a:extLst>
              <a:ext uri="{FF2B5EF4-FFF2-40B4-BE49-F238E27FC236}">
                <a16:creationId xmlns:a16="http://schemas.microsoft.com/office/drawing/2014/main" id="{25BE4EEB-D7AE-265B-FBF5-0EB40BACA0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23638" y="1690813"/>
            <a:ext cx="315279" cy="315279"/>
          </a:xfrm>
          <a:prstGeom prst="rect">
            <a:avLst/>
          </a:prstGeom>
        </p:spPr>
      </p:pic>
      <p:pic>
        <p:nvPicPr>
          <p:cNvPr id="52" name="Graphic 51" descr="Gavel outline">
            <a:extLst>
              <a:ext uri="{FF2B5EF4-FFF2-40B4-BE49-F238E27FC236}">
                <a16:creationId xmlns:a16="http://schemas.microsoft.com/office/drawing/2014/main" id="{73A1CFA1-EFCF-89F3-4056-92ADA13AE45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5137" y="1690813"/>
            <a:ext cx="315279" cy="315279"/>
          </a:xfrm>
          <a:prstGeom prst="rect">
            <a:avLst/>
          </a:prstGeom>
        </p:spPr>
      </p:pic>
      <p:pic>
        <p:nvPicPr>
          <p:cNvPr id="53" name="Graphic 52" descr="Gavel outline">
            <a:extLst>
              <a:ext uri="{FF2B5EF4-FFF2-40B4-BE49-F238E27FC236}">
                <a16:creationId xmlns:a16="http://schemas.microsoft.com/office/drawing/2014/main" id="{17F4AB11-9CCA-C574-DCA9-316EC6DDAA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46636" y="1690813"/>
            <a:ext cx="315279" cy="315279"/>
          </a:xfrm>
          <a:prstGeom prst="rect">
            <a:avLst/>
          </a:prstGeom>
        </p:spPr>
      </p:pic>
      <p:pic>
        <p:nvPicPr>
          <p:cNvPr id="54" name="Graphic 53" descr="Gavel outline">
            <a:extLst>
              <a:ext uri="{FF2B5EF4-FFF2-40B4-BE49-F238E27FC236}">
                <a16:creationId xmlns:a16="http://schemas.microsoft.com/office/drawing/2014/main" id="{BEF1E2BE-A32E-8F4B-62C1-3DF9BE8B90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58135" y="1690813"/>
            <a:ext cx="315279" cy="315279"/>
          </a:xfrm>
          <a:prstGeom prst="rect">
            <a:avLst/>
          </a:prstGeom>
        </p:spPr>
      </p:pic>
      <p:pic>
        <p:nvPicPr>
          <p:cNvPr id="55" name="Graphic 54" descr="Gavel outline">
            <a:extLst>
              <a:ext uri="{FF2B5EF4-FFF2-40B4-BE49-F238E27FC236}">
                <a16:creationId xmlns:a16="http://schemas.microsoft.com/office/drawing/2014/main" id="{E5F40BBD-9557-E9BA-097D-AE9B8EAEC0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9633" y="1690813"/>
            <a:ext cx="315279" cy="315279"/>
          </a:xfrm>
          <a:prstGeom prst="rect">
            <a:avLst/>
          </a:prstGeom>
        </p:spPr>
      </p:pic>
      <p:pic>
        <p:nvPicPr>
          <p:cNvPr id="56" name="Graphic 55" descr="Gavel outline">
            <a:extLst>
              <a:ext uri="{FF2B5EF4-FFF2-40B4-BE49-F238E27FC236}">
                <a16:creationId xmlns:a16="http://schemas.microsoft.com/office/drawing/2014/main" id="{CC8F20F6-38A6-9644-4EF9-3D5D77040E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9141" y="2042506"/>
            <a:ext cx="315279" cy="315279"/>
          </a:xfrm>
          <a:prstGeom prst="rect">
            <a:avLst/>
          </a:prstGeom>
        </p:spPr>
      </p:pic>
      <p:pic>
        <p:nvPicPr>
          <p:cNvPr id="57" name="Graphic 56" descr="Gavel outline">
            <a:extLst>
              <a:ext uri="{FF2B5EF4-FFF2-40B4-BE49-F238E27FC236}">
                <a16:creationId xmlns:a16="http://schemas.microsoft.com/office/drawing/2014/main" id="{6F90197E-48EA-58F6-EE72-BD4D51B0644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00640" y="2042506"/>
            <a:ext cx="315279" cy="315279"/>
          </a:xfrm>
          <a:prstGeom prst="rect">
            <a:avLst/>
          </a:prstGeom>
        </p:spPr>
      </p:pic>
      <p:pic>
        <p:nvPicPr>
          <p:cNvPr id="58" name="Graphic 57" descr="Gavel outline">
            <a:extLst>
              <a:ext uri="{FF2B5EF4-FFF2-40B4-BE49-F238E27FC236}">
                <a16:creationId xmlns:a16="http://schemas.microsoft.com/office/drawing/2014/main" id="{93598E09-D06A-1991-15EE-D3256C4CB5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12139" y="2042506"/>
            <a:ext cx="315279" cy="315279"/>
          </a:xfrm>
          <a:prstGeom prst="rect">
            <a:avLst/>
          </a:prstGeom>
        </p:spPr>
      </p:pic>
      <p:pic>
        <p:nvPicPr>
          <p:cNvPr id="59" name="Graphic 58" descr="Gavel outline">
            <a:extLst>
              <a:ext uri="{FF2B5EF4-FFF2-40B4-BE49-F238E27FC236}">
                <a16:creationId xmlns:a16="http://schemas.microsoft.com/office/drawing/2014/main" id="{DBD3845B-3F95-C5C6-2E78-F3B7BCB788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23638" y="2042506"/>
            <a:ext cx="315279" cy="315279"/>
          </a:xfrm>
          <a:prstGeom prst="rect">
            <a:avLst/>
          </a:prstGeom>
        </p:spPr>
      </p:pic>
      <p:pic>
        <p:nvPicPr>
          <p:cNvPr id="60" name="Graphic 59" descr="Gavel outline">
            <a:extLst>
              <a:ext uri="{FF2B5EF4-FFF2-40B4-BE49-F238E27FC236}">
                <a16:creationId xmlns:a16="http://schemas.microsoft.com/office/drawing/2014/main" id="{EDF44489-8D87-6E62-35AF-8D30A3C242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5137" y="2042506"/>
            <a:ext cx="315279" cy="315279"/>
          </a:xfrm>
          <a:prstGeom prst="rect">
            <a:avLst/>
          </a:prstGeom>
        </p:spPr>
      </p:pic>
      <p:pic>
        <p:nvPicPr>
          <p:cNvPr id="61" name="Graphic 60" descr="Gavel outline">
            <a:extLst>
              <a:ext uri="{FF2B5EF4-FFF2-40B4-BE49-F238E27FC236}">
                <a16:creationId xmlns:a16="http://schemas.microsoft.com/office/drawing/2014/main" id="{024D7901-F14A-27FD-B7A0-13A229F047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46636" y="2042506"/>
            <a:ext cx="315279" cy="315279"/>
          </a:xfrm>
          <a:prstGeom prst="rect">
            <a:avLst/>
          </a:prstGeom>
        </p:spPr>
      </p:pic>
      <p:pic>
        <p:nvPicPr>
          <p:cNvPr id="62" name="Graphic 61" descr="Gavel outline">
            <a:extLst>
              <a:ext uri="{FF2B5EF4-FFF2-40B4-BE49-F238E27FC236}">
                <a16:creationId xmlns:a16="http://schemas.microsoft.com/office/drawing/2014/main" id="{EB29FF27-5569-24D4-3D61-6C4C860ECE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58135" y="2042506"/>
            <a:ext cx="315279" cy="315279"/>
          </a:xfrm>
          <a:prstGeom prst="rect">
            <a:avLst/>
          </a:prstGeom>
        </p:spPr>
      </p:pic>
      <p:pic>
        <p:nvPicPr>
          <p:cNvPr id="63" name="Graphic 62" descr="Gavel outline">
            <a:extLst>
              <a:ext uri="{FF2B5EF4-FFF2-40B4-BE49-F238E27FC236}">
                <a16:creationId xmlns:a16="http://schemas.microsoft.com/office/drawing/2014/main" id="{0CE6972B-4731-C29A-688D-DC1E035D15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9633" y="2042506"/>
            <a:ext cx="315279" cy="315279"/>
          </a:xfrm>
          <a:prstGeom prst="rect">
            <a:avLst/>
          </a:prstGeom>
        </p:spPr>
      </p:pic>
      <p:pic>
        <p:nvPicPr>
          <p:cNvPr id="64" name="Graphic 63" descr="Gavel outline">
            <a:extLst>
              <a:ext uri="{FF2B5EF4-FFF2-40B4-BE49-F238E27FC236}">
                <a16:creationId xmlns:a16="http://schemas.microsoft.com/office/drawing/2014/main" id="{D8E3F2A8-F62F-BA02-7F7A-C7694CE58D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86156" y="1690813"/>
            <a:ext cx="315279" cy="315279"/>
          </a:xfrm>
          <a:prstGeom prst="rect">
            <a:avLst/>
          </a:prstGeom>
        </p:spPr>
      </p:pic>
      <p:pic>
        <p:nvPicPr>
          <p:cNvPr id="66" name="Graphic 65" descr="Gavel outline">
            <a:extLst>
              <a:ext uri="{FF2B5EF4-FFF2-40B4-BE49-F238E27FC236}">
                <a16:creationId xmlns:a16="http://schemas.microsoft.com/office/drawing/2014/main" id="{9CC24076-0ED1-FD7B-56B8-40A4CE2CC1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02679" y="1690813"/>
            <a:ext cx="315279" cy="315279"/>
          </a:xfrm>
          <a:prstGeom prst="rect">
            <a:avLst/>
          </a:prstGeom>
        </p:spPr>
      </p:pic>
      <p:sp>
        <p:nvSpPr>
          <p:cNvPr id="67" name="TextBox 66">
            <a:extLst>
              <a:ext uri="{FF2B5EF4-FFF2-40B4-BE49-F238E27FC236}">
                <a16:creationId xmlns:a16="http://schemas.microsoft.com/office/drawing/2014/main" id="{EC53E824-51F2-56A5-7430-2FDEB51D24D6}"/>
              </a:ext>
            </a:extLst>
          </p:cNvPr>
          <p:cNvSpPr txBox="1"/>
          <p:nvPr/>
        </p:nvSpPr>
        <p:spPr>
          <a:xfrm>
            <a:off x="3689140" y="3765082"/>
            <a:ext cx="2495771" cy="189539"/>
          </a:xfrm>
          <a:prstGeom prst="rect">
            <a:avLst/>
          </a:prstGeom>
          <a:noFill/>
        </p:spPr>
        <p:txBody>
          <a:bodyPr wrap="square" lIns="0" tIns="0" rIns="0" bIns="0" rtlCol="0">
            <a:spAutoFit/>
          </a:bodyPr>
          <a:lstStyle/>
          <a:p>
            <a:pPr>
              <a:lnSpc>
                <a:spcPct val="120000"/>
              </a:lnSpc>
            </a:pPr>
            <a:r>
              <a:rPr lang="nl-NL" sz="1100" b="1">
                <a:solidFill>
                  <a:schemeClr val="bg1"/>
                </a:solidFill>
                <a:latin typeface="Corbel" panose="020B0503020204020204" pitchFamily="34" charset="0"/>
              </a:rPr>
              <a:t>wetenschappers en experts</a:t>
            </a:r>
          </a:p>
        </p:txBody>
      </p:sp>
      <p:sp>
        <p:nvSpPr>
          <p:cNvPr id="68" name="TextBox 67">
            <a:extLst>
              <a:ext uri="{FF2B5EF4-FFF2-40B4-BE49-F238E27FC236}">
                <a16:creationId xmlns:a16="http://schemas.microsoft.com/office/drawing/2014/main" id="{B6B8C067-3C89-0BAB-A5DC-23E44D3537CA}"/>
              </a:ext>
            </a:extLst>
          </p:cNvPr>
          <p:cNvSpPr txBox="1"/>
          <p:nvPr/>
        </p:nvSpPr>
        <p:spPr>
          <a:xfrm>
            <a:off x="2506315" y="2300288"/>
            <a:ext cx="1246700" cy="1378775"/>
          </a:xfrm>
          <a:prstGeom prst="rect">
            <a:avLst/>
          </a:prstGeom>
          <a:noFill/>
        </p:spPr>
        <p:txBody>
          <a:bodyPr wrap="square" lIns="0" tIns="0" rIns="0" bIns="0" rtlCol="0">
            <a:spAutoFit/>
          </a:bodyPr>
          <a:lstStyle/>
          <a:p>
            <a:pPr>
              <a:lnSpc>
                <a:spcPct val="120000"/>
              </a:lnSpc>
            </a:pPr>
            <a:r>
              <a:rPr lang="nl-NL" sz="8000" b="1">
                <a:solidFill>
                  <a:schemeClr val="bg1"/>
                </a:solidFill>
                <a:latin typeface="Corbel" panose="020B0503020204020204" pitchFamily="34" charset="0"/>
              </a:rPr>
              <a:t>23</a:t>
            </a:r>
          </a:p>
        </p:txBody>
      </p:sp>
      <p:pic>
        <p:nvPicPr>
          <p:cNvPr id="71" name="Graphic 70" descr="Atom outline">
            <a:extLst>
              <a:ext uri="{FF2B5EF4-FFF2-40B4-BE49-F238E27FC236}">
                <a16:creationId xmlns:a16="http://schemas.microsoft.com/office/drawing/2014/main" id="{892FEDB4-2590-E20A-58B4-0D7DAF76F4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1756" y="2839951"/>
            <a:ext cx="315279" cy="315279"/>
          </a:xfrm>
          <a:prstGeom prst="rect">
            <a:avLst/>
          </a:prstGeom>
        </p:spPr>
      </p:pic>
      <p:pic>
        <p:nvPicPr>
          <p:cNvPr id="72" name="Graphic 71" descr="Atom outline">
            <a:extLst>
              <a:ext uri="{FF2B5EF4-FFF2-40B4-BE49-F238E27FC236}">
                <a16:creationId xmlns:a16="http://schemas.microsoft.com/office/drawing/2014/main" id="{D0F6D1C4-AD81-7E29-62A9-762A971478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2679" y="2839951"/>
            <a:ext cx="315279" cy="315279"/>
          </a:xfrm>
          <a:prstGeom prst="rect">
            <a:avLst/>
          </a:prstGeom>
        </p:spPr>
      </p:pic>
      <p:pic>
        <p:nvPicPr>
          <p:cNvPr id="73" name="Graphic 72" descr="Atom outline">
            <a:extLst>
              <a:ext uri="{FF2B5EF4-FFF2-40B4-BE49-F238E27FC236}">
                <a16:creationId xmlns:a16="http://schemas.microsoft.com/office/drawing/2014/main" id="{5044DF95-7EC8-5B15-9645-E2D36DABA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4371" y="2839951"/>
            <a:ext cx="315279" cy="315279"/>
          </a:xfrm>
          <a:prstGeom prst="rect">
            <a:avLst/>
          </a:prstGeom>
        </p:spPr>
      </p:pic>
      <p:pic>
        <p:nvPicPr>
          <p:cNvPr id="74" name="Graphic 73" descr="Atom outline">
            <a:extLst>
              <a:ext uri="{FF2B5EF4-FFF2-40B4-BE49-F238E27FC236}">
                <a16:creationId xmlns:a16="http://schemas.microsoft.com/office/drawing/2014/main" id="{66800AF1-879B-BA4C-4900-09B6D38752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6986" y="2839951"/>
            <a:ext cx="315279" cy="315279"/>
          </a:xfrm>
          <a:prstGeom prst="rect">
            <a:avLst/>
          </a:prstGeom>
        </p:spPr>
      </p:pic>
      <p:pic>
        <p:nvPicPr>
          <p:cNvPr id="75" name="Graphic 74" descr="Atom outline">
            <a:extLst>
              <a:ext uri="{FF2B5EF4-FFF2-40B4-BE49-F238E27FC236}">
                <a16:creationId xmlns:a16="http://schemas.microsoft.com/office/drawing/2014/main" id="{6ED0B7DE-CCC6-4AA3-7119-93A905FF8A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9601" y="2839951"/>
            <a:ext cx="315279" cy="315279"/>
          </a:xfrm>
          <a:prstGeom prst="rect">
            <a:avLst/>
          </a:prstGeom>
        </p:spPr>
      </p:pic>
      <p:pic>
        <p:nvPicPr>
          <p:cNvPr id="76" name="Graphic 75" descr="Atom outline">
            <a:extLst>
              <a:ext uri="{FF2B5EF4-FFF2-40B4-BE49-F238E27FC236}">
                <a16:creationId xmlns:a16="http://schemas.microsoft.com/office/drawing/2014/main" id="{8ED8B034-0118-A7D3-F775-F7310E44C2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52216" y="2839951"/>
            <a:ext cx="315279" cy="315279"/>
          </a:xfrm>
          <a:prstGeom prst="rect">
            <a:avLst/>
          </a:prstGeom>
        </p:spPr>
      </p:pic>
      <p:pic>
        <p:nvPicPr>
          <p:cNvPr id="77" name="Graphic 76" descr="Atom outline">
            <a:extLst>
              <a:ext uri="{FF2B5EF4-FFF2-40B4-BE49-F238E27FC236}">
                <a16:creationId xmlns:a16="http://schemas.microsoft.com/office/drawing/2014/main" id="{236FEEC7-663E-9C02-C8FE-602C550352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4831" y="2839951"/>
            <a:ext cx="315279" cy="315279"/>
          </a:xfrm>
          <a:prstGeom prst="rect">
            <a:avLst/>
          </a:prstGeom>
        </p:spPr>
      </p:pic>
      <p:pic>
        <p:nvPicPr>
          <p:cNvPr id="78" name="Graphic 77" descr="Atom outline">
            <a:extLst>
              <a:ext uri="{FF2B5EF4-FFF2-40B4-BE49-F238E27FC236}">
                <a16:creationId xmlns:a16="http://schemas.microsoft.com/office/drawing/2014/main" id="{0CCCAE78-E5E3-3F3A-9B9C-3B83711DC5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7446" y="2839951"/>
            <a:ext cx="315279" cy="315279"/>
          </a:xfrm>
          <a:prstGeom prst="rect">
            <a:avLst/>
          </a:prstGeom>
        </p:spPr>
      </p:pic>
      <p:pic>
        <p:nvPicPr>
          <p:cNvPr id="79" name="Graphic 78" descr="Atom outline">
            <a:extLst>
              <a:ext uri="{FF2B5EF4-FFF2-40B4-BE49-F238E27FC236}">
                <a16:creationId xmlns:a16="http://schemas.microsoft.com/office/drawing/2014/main" id="{E03FDE52-6B95-743D-0B00-FD478E3A9B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0061" y="2839951"/>
            <a:ext cx="315279" cy="315279"/>
          </a:xfrm>
          <a:prstGeom prst="rect">
            <a:avLst/>
          </a:prstGeom>
        </p:spPr>
      </p:pic>
      <p:pic>
        <p:nvPicPr>
          <p:cNvPr id="80" name="Graphic 79" descr="Atom outline">
            <a:extLst>
              <a:ext uri="{FF2B5EF4-FFF2-40B4-BE49-F238E27FC236}">
                <a16:creationId xmlns:a16="http://schemas.microsoft.com/office/drawing/2014/main" id="{BCA17C67-927F-D3ED-BE41-F346FB57CA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89141" y="3138266"/>
            <a:ext cx="315279" cy="315279"/>
          </a:xfrm>
          <a:prstGeom prst="rect">
            <a:avLst/>
          </a:prstGeom>
        </p:spPr>
      </p:pic>
      <p:pic>
        <p:nvPicPr>
          <p:cNvPr id="81" name="Graphic 80" descr="Atom outline">
            <a:extLst>
              <a:ext uri="{FF2B5EF4-FFF2-40B4-BE49-F238E27FC236}">
                <a16:creationId xmlns:a16="http://schemas.microsoft.com/office/drawing/2014/main" id="{E1B01FCD-C29E-B9CE-4A5A-F26350876A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1756" y="3138266"/>
            <a:ext cx="315279" cy="315279"/>
          </a:xfrm>
          <a:prstGeom prst="rect">
            <a:avLst/>
          </a:prstGeom>
        </p:spPr>
      </p:pic>
      <p:pic>
        <p:nvPicPr>
          <p:cNvPr id="82" name="Graphic 81" descr="Atom outline">
            <a:extLst>
              <a:ext uri="{FF2B5EF4-FFF2-40B4-BE49-F238E27FC236}">
                <a16:creationId xmlns:a16="http://schemas.microsoft.com/office/drawing/2014/main" id="{638D2EFD-1AC9-AD77-91E2-8FA0ADD9EB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2679" y="3138266"/>
            <a:ext cx="315279" cy="315279"/>
          </a:xfrm>
          <a:prstGeom prst="rect">
            <a:avLst/>
          </a:prstGeom>
        </p:spPr>
      </p:pic>
      <p:pic>
        <p:nvPicPr>
          <p:cNvPr id="83" name="Graphic 82" descr="Atom outline">
            <a:extLst>
              <a:ext uri="{FF2B5EF4-FFF2-40B4-BE49-F238E27FC236}">
                <a16:creationId xmlns:a16="http://schemas.microsoft.com/office/drawing/2014/main" id="{08CBBCE4-AF39-1377-DD8B-6D5508514D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4371" y="3138266"/>
            <a:ext cx="315279" cy="315279"/>
          </a:xfrm>
          <a:prstGeom prst="rect">
            <a:avLst/>
          </a:prstGeom>
        </p:spPr>
      </p:pic>
      <p:pic>
        <p:nvPicPr>
          <p:cNvPr id="84" name="Graphic 83" descr="Atom outline">
            <a:extLst>
              <a:ext uri="{FF2B5EF4-FFF2-40B4-BE49-F238E27FC236}">
                <a16:creationId xmlns:a16="http://schemas.microsoft.com/office/drawing/2014/main" id="{BB9F7524-5B59-3E9F-8283-F5616DD5A9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6986" y="3138266"/>
            <a:ext cx="315279" cy="315279"/>
          </a:xfrm>
          <a:prstGeom prst="rect">
            <a:avLst/>
          </a:prstGeom>
        </p:spPr>
      </p:pic>
      <p:pic>
        <p:nvPicPr>
          <p:cNvPr id="85" name="Graphic 84" descr="Atom outline">
            <a:extLst>
              <a:ext uri="{FF2B5EF4-FFF2-40B4-BE49-F238E27FC236}">
                <a16:creationId xmlns:a16="http://schemas.microsoft.com/office/drawing/2014/main" id="{5455B881-279E-6E07-E308-6C5092F01D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9601" y="3138266"/>
            <a:ext cx="315279" cy="315279"/>
          </a:xfrm>
          <a:prstGeom prst="rect">
            <a:avLst/>
          </a:prstGeom>
        </p:spPr>
      </p:pic>
      <p:pic>
        <p:nvPicPr>
          <p:cNvPr id="86" name="Graphic 85" descr="Atom outline">
            <a:extLst>
              <a:ext uri="{FF2B5EF4-FFF2-40B4-BE49-F238E27FC236}">
                <a16:creationId xmlns:a16="http://schemas.microsoft.com/office/drawing/2014/main" id="{CFF83F0E-DF8B-1256-F0A3-3645849103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52216" y="3138266"/>
            <a:ext cx="315279" cy="315279"/>
          </a:xfrm>
          <a:prstGeom prst="rect">
            <a:avLst/>
          </a:prstGeom>
        </p:spPr>
      </p:pic>
      <p:pic>
        <p:nvPicPr>
          <p:cNvPr id="87" name="Graphic 86" descr="Atom outline">
            <a:extLst>
              <a:ext uri="{FF2B5EF4-FFF2-40B4-BE49-F238E27FC236}">
                <a16:creationId xmlns:a16="http://schemas.microsoft.com/office/drawing/2014/main" id="{65C029BC-69F2-8FC9-001A-574F4CB0A5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4831" y="3138266"/>
            <a:ext cx="315279" cy="315279"/>
          </a:xfrm>
          <a:prstGeom prst="rect">
            <a:avLst/>
          </a:prstGeom>
        </p:spPr>
      </p:pic>
      <p:pic>
        <p:nvPicPr>
          <p:cNvPr id="88" name="Graphic 87" descr="Atom outline">
            <a:extLst>
              <a:ext uri="{FF2B5EF4-FFF2-40B4-BE49-F238E27FC236}">
                <a16:creationId xmlns:a16="http://schemas.microsoft.com/office/drawing/2014/main" id="{B72D6A5A-A1A4-964C-56C2-3FB3DC4E52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7446" y="3138266"/>
            <a:ext cx="315279" cy="315279"/>
          </a:xfrm>
          <a:prstGeom prst="rect">
            <a:avLst/>
          </a:prstGeom>
        </p:spPr>
      </p:pic>
      <p:pic>
        <p:nvPicPr>
          <p:cNvPr id="89" name="Graphic 88" descr="Atom outline">
            <a:extLst>
              <a:ext uri="{FF2B5EF4-FFF2-40B4-BE49-F238E27FC236}">
                <a16:creationId xmlns:a16="http://schemas.microsoft.com/office/drawing/2014/main" id="{D4F0571A-CF95-2EAE-6E94-BE8A69F9E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0061" y="3138266"/>
            <a:ext cx="315279" cy="315279"/>
          </a:xfrm>
          <a:prstGeom prst="rect">
            <a:avLst/>
          </a:prstGeom>
        </p:spPr>
      </p:pic>
      <p:sp>
        <p:nvSpPr>
          <p:cNvPr id="119" name="TextBox 118">
            <a:extLst>
              <a:ext uri="{FF2B5EF4-FFF2-40B4-BE49-F238E27FC236}">
                <a16:creationId xmlns:a16="http://schemas.microsoft.com/office/drawing/2014/main" id="{9720B923-F5D2-93BA-78E5-0BA2252C2A6B}"/>
              </a:ext>
            </a:extLst>
          </p:cNvPr>
          <p:cNvSpPr txBox="1"/>
          <p:nvPr/>
        </p:nvSpPr>
        <p:spPr>
          <a:xfrm>
            <a:off x="3689140" y="4568048"/>
            <a:ext cx="2495771" cy="189539"/>
          </a:xfrm>
          <a:prstGeom prst="rect">
            <a:avLst/>
          </a:prstGeom>
          <a:noFill/>
        </p:spPr>
        <p:txBody>
          <a:bodyPr wrap="square" lIns="0" tIns="0" rIns="0" bIns="0" rtlCol="0">
            <a:spAutoFit/>
          </a:bodyPr>
          <a:lstStyle/>
          <a:p>
            <a:pPr>
              <a:lnSpc>
                <a:spcPct val="120000"/>
              </a:lnSpc>
            </a:pPr>
            <a:r>
              <a:rPr lang="nl-NL" sz="1100" b="1">
                <a:solidFill>
                  <a:schemeClr val="bg1"/>
                </a:solidFill>
                <a:latin typeface="Corbel" panose="020B0503020204020204" pitchFamily="34" charset="0"/>
              </a:rPr>
              <a:t>(onderzoeks)journalisten</a:t>
            </a:r>
          </a:p>
        </p:txBody>
      </p:sp>
      <p:sp>
        <p:nvSpPr>
          <p:cNvPr id="120" name="TextBox 119">
            <a:extLst>
              <a:ext uri="{FF2B5EF4-FFF2-40B4-BE49-F238E27FC236}">
                <a16:creationId xmlns:a16="http://schemas.microsoft.com/office/drawing/2014/main" id="{3BD75E01-F2A5-6F91-F1C6-3D6D3C105B83}"/>
              </a:ext>
            </a:extLst>
          </p:cNvPr>
          <p:cNvSpPr txBox="1"/>
          <p:nvPr/>
        </p:nvSpPr>
        <p:spPr>
          <a:xfrm>
            <a:off x="2506315" y="3654037"/>
            <a:ext cx="1246700" cy="1378775"/>
          </a:xfrm>
          <a:prstGeom prst="rect">
            <a:avLst/>
          </a:prstGeom>
          <a:noFill/>
        </p:spPr>
        <p:txBody>
          <a:bodyPr wrap="square" lIns="0" tIns="0" rIns="0" bIns="0" rtlCol="0">
            <a:spAutoFit/>
          </a:bodyPr>
          <a:lstStyle/>
          <a:p>
            <a:pPr>
              <a:lnSpc>
                <a:spcPct val="120000"/>
              </a:lnSpc>
            </a:pPr>
            <a:r>
              <a:rPr lang="nl-NL" sz="8000" b="1">
                <a:solidFill>
                  <a:schemeClr val="bg1"/>
                </a:solidFill>
                <a:latin typeface="Corbel" panose="020B0503020204020204" pitchFamily="34" charset="0"/>
              </a:rPr>
              <a:t>10</a:t>
            </a:r>
          </a:p>
        </p:txBody>
      </p:sp>
      <p:pic>
        <p:nvPicPr>
          <p:cNvPr id="142" name="Graphic 141" descr="Magnifying glass outline">
            <a:extLst>
              <a:ext uri="{FF2B5EF4-FFF2-40B4-BE49-F238E27FC236}">
                <a16:creationId xmlns:a16="http://schemas.microsoft.com/office/drawing/2014/main" id="{CBD9ABA4-48F2-6E48-F68A-5D8878A6A7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346" y="4220213"/>
            <a:ext cx="312612" cy="312612"/>
          </a:xfrm>
          <a:prstGeom prst="rect">
            <a:avLst/>
          </a:prstGeom>
        </p:spPr>
      </p:pic>
      <p:pic>
        <p:nvPicPr>
          <p:cNvPr id="145" name="Graphic 144" descr="Magnifying glass outline">
            <a:extLst>
              <a:ext uri="{FF2B5EF4-FFF2-40B4-BE49-F238E27FC236}">
                <a16:creationId xmlns:a16="http://schemas.microsoft.com/office/drawing/2014/main" id="{1CC0478B-D622-5EF4-FB9B-259C646ABE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92438" y="4220213"/>
            <a:ext cx="312612" cy="312612"/>
          </a:xfrm>
          <a:prstGeom prst="rect">
            <a:avLst/>
          </a:prstGeom>
        </p:spPr>
      </p:pic>
      <p:pic>
        <p:nvPicPr>
          <p:cNvPr id="146" name="Graphic 145" descr="Magnifying glass outline">
            <a:extLst>
              <a:ext uri="{FF2B5EF4-FFF2-40B4-BE49-F238E27FC236}">
                <a16:creationId xmlns:a16="http://schemas.microsoft.com/office/drawing/2014/main" id="{364F148A-9AA4-B9CF-7CDB-80152C4A81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79526" y="4220213"/>
            <a:ext cx="312612" cy="312612"/>
          </a:xfrm>
          <a:prstGeom prst="rect">
            <a:avLst/>
          </a:prstGeom>
        </p:spPr>
      </p:pic>
      <p:pic>
        <p:nvPicPr>
          <p:cNvPr id="147" name="Graphic 146" descr="Magnifying glass outline">
            <a:extLst>
              <a:ext uri="{FF2B5EF4-FFF2-40B4-BE49-F238E27FC236}">
                <a16:creationId xmlns:a16="http://schemas.microsoft.com/office/drawing/2014/main" id="{D2A96BA1-C8E0-6259-9C46-07B263A162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3702" y="4220213"/>
            <a:ext cx="312612" cy="312612"/>
          </a:xfrm>
          <a:prstGeom prst="rect">
            <a:avLst/>
          </a:prstGeom>
        </p:spPr>
      </p:pic>
      <p:pic>
        <p:nvPicPr>
          <p:cNvPr id="148" name="Graphic 147" descr="Magnifying glass outline">
            <a:extLst>
              <a:ext uri="{FF2B5EF4-FFF2-40B4-BE49-F238E27FC236}">
                <a16:creationId xmlns:a16="http://schemas.microsoft.com/office/drawing/2014/main" id="{4A78DEDB-6A59-3D8C-3D86-4E3F14C9B7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7878" y="4220213"/>
            <a:ext cx="312612" cy="312612"/>
          </a:xfrm>
          <a:prstGeom prst="rect">
            <a:avLst/>
          </a:prstGeom>
        </p:spPr>
      </p:pic>
      <p:pic>
        <p:nvPicPr>
          <p:cNvPr id="149" name="Graphic 148" descr="Magnifying glass outline">
            <a:extLst>
              <a:ext uri="{FF2B5EF4-FFF2-40B4-BE49-F238E27FC236}">
                <a16:creationId xmlns:a16="http://schemas.microsoft.com/office/drawing/2014/main" id="{2BC78C94-831D-03F5-BE37-090859E650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14966" y="4220213"/>
            <a:ext cx="312612" cy="312612"/>
          </a:xfrm>
          <a:prstGeom prst="rect">
            <a:avLst/>
          </a:prstGeom>
        </p:spPr>
      </p:pic>
      <p:pic>
        <p:nvPicPr>
          <p:cNvPr id="150" name="Graphic 149" descr="Magnifying glass outline">
            <a:extLst>
              <a:ext uri="{FF2B5EF4-FFF2-40B4-BE49-F238E27FC236}">
                <a16:creationId xmlns:a16="http://schemas.microsoft.com/office/drawing/2014/main" id="{84224C28-CF18-125C-EF56-3E3B97E44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2054" y="4220213"/>
            <a:ext cx="312612" cy="312612"/>
          </a:xfrm>
          <a:prstGeom prst="rect">
            <a:avLst/>
          </a:prstGeom>
        </p:spPr>
      </p:pic>
      <p:pic>
        <p:nvPicPr>
          <p:cNvPr id="151" name="Graphic 150" descr="Magnifying glass outline">
            <a:extLst>
              <a:ext uri="{FF2B5EF4-FFF2-40B4-BE49-F238E27FC236}">
                <a16:creationId xmlns:a16="http://schemas.microsoft.com/office/drawing/2014/main" id="{B659B510-2026-C2BE-09E3-7ECB807801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40790" y="4220213"/>
            <a:ext cx="312612" cy="312612"/>
          </a:xfrm>
          <a:prstGeom prst="rect">
            <a:avLst/>
          </a:prstGeom>
        </p:spPr>
      </p:pic>
      <p:pic>
        <p:nvPicPr>
          <p:cNvPr id="152" name="Graphic 151" descr="Magnifying glass outline">
            <a:extLst>
              <a:ext uri="{FF2B5EF4-FFF2-40B4-BE49-F238E27FC236}">
                <a16:creationId xmlns:a16="http://schemas.microsoft.com/office/drawing/2014/main" id="{6C46943C-4C7F-954F-1054-82AE8C1CE8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66614" y="4220213"/>
            <a:ext cx="312612" cy="312612"/>
          </a:xfrm>
          <a:prstGeom prst="rect">
            <a:avLst/>
          </a:prstGeom>
        </p:spPr>
      </p:pic>
      <p:pic>
        <p:nvPicPr>
          <p:cNvPr id="153" name="Graphic 152" descr="Gavel outline">
            <a:extLst>
              <a:ext uri="{FF2B5EF4-FFF2-40B4-BE49-F238E27FC236}">
                <a16:creationId xmlns:a16="http://schemas.microsoft.com/office/drawing/2014/main" id="{DD03B2F5-DB20-FDFC-3AEE-55E848C928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86156" y="2042506"/>
            <a:ext cx="315279" cy="315279"/>
          </a:xfrm>
          <a:prstGeom prst="rect">
            <a:avLst/>
          </a:prstGeom>
        </p:spPr>
      </p:pic>
      <p:pic>
        <p:nvPicPr>
          <p:cNvPr id="154" name="Graphic 153" descr="Atom outline">
            <a:extLst>
              <a:ext uri="{FF2B5EF4-FFF2-40B4-BE49-F238E27FC236}">
                <a16:creationId xmlns:a16="http://schemas.microsoft.com/office/drawing/2014/main" id="{46123D96-FB9D-35FC-E354-DF4A63E15E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89141" y="3447756"/>
            <a:ext cx="315279" cy="315279"/>
          </a:xfrm>
          <a:prstGeom prst="rect">
            <a:avLst/>
          </a:prstGeom>
        </p:spPr>
      </p:pic>
      <p:pic>
        <p:nvPicPr>
          <p:cNvPr id="155" name="Graphic 154" descr="Atom outline">
            <a:extLst>
              <a:ext uri="{FF2B5EF4-FFF2-40B4-BE49-F238E27FC236}">
                <a16:creationId xmlns:a16="http://schemas.microsoft.com/office/drawing/2014/main" id="{B24247C6-DE58-FAAC-2B0F-43D899CE34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1756" y="3447756"/>
            <a:ext cx="315279" cy="315279"/>
          </a:xfrm>
          <a:prstGeom prst="rect">
            <a:avLst/>
          </a:prstGeom>
        </p:spPr>
      </p:pic>
      <p:sp>
        <p:nvSpPr>
          <p:cNvPr id="156" name="TextBox 155">
            <a:extLst>
              <a:ext uri="{FF2B5EF4-FFF2-40B4-BE49-F238E27FC236}">
                <a16:creationId xmlns:a16="http://schemas.microsoft.com/office/drawing/2014/main" id="{9E11436F-CA74-2BCE-0A14-15BDB8548314}"/>
              </a:ext>
            </a:extLst>
          </p:cNvPr>
          <p:cNvSpPr txBox="1"/>
          <p:nvPr/>
        </p:nvSpPr>
        <p:spPr>
          <a:xfrm>
            <a:off x="8574649" y="2397610"/>
            <a:ext cx="2828281" cy="189539"/>
          </a:xfrm>
          <a:prstGeom prst="rect">
            <a:avLst/>
          </a:prstGeom>
          <a:noFill/>
        </p:spPr>
        <p:txBody>
          <a:bodyPr wrap="square" lIns="0" tIns="0" rIns="0" bIns="0" rtlCol="0">
            <a:spAutoFit/>
          </a:bodyPr>
          <a:lstStyle/>
          <a:p>
            <a:pPr>
              <a:lnSpc>
                <a:spcPct val="120000"/>
              </a:lnSpc>
            </a:pPr>
            <a:r>
              <a:rPr lang="nl-NL" sz="1100" b="1">
                <a:solidFill>
                  <a:schemeClr val="bg1"/>
                </a:solidFill>
                <a:latin typeface="Corbel" panose="020B0503020204020204" pitchFamily="34" charset="0"/>
              </a:rPr>
              <a:t>ambtenaren omgevingsdienst en overheid</a:t>
            </a:r>
          </a:p>
        </p:txBody>
      </p:sp>
      <p:sp>
        <p:nvSpPr>
          <p:cNvPr id="157" name="TextBox 156">
            <a:extLst>
              <a:ext uri="{FF2B5EF4-FFF2-40B4-BE49-F238E27FC236}">
                <a16:creationId xmlns:a16="http://schemas.microsoft.com/office/drawing/2014/main" id="{061E78BB-F1D4-527A-E344-B27F79BB6CC8}"/>
              </a:ext>
            </a:extLst>
          </p:cNvPr>
          <p:cNvSpPr txBox="1"/>
          <p:nvPr/>
        </p:nvSpPr>
        <p:spPr>
          <a:xfrm>
            <a:off x="7391824" y="1163149"/>
            <a:ext cx="1246700" cy="1378775"/>
          </a:xfrm>
          <a:prstGeom prst="rect">
            <a:avLst/>
          </a:prstGeom>
          <a:noFill/>
        </p:spPr>
        <p:txBody>
          <a:bodyPr wrap="square" lIns="0" tIns="0" rIns="0" bIns="0" rtlCol="0">
            <a:spAutoFit/>
          </a:bodyPr>
          <a:lstStyle/>
          <a:p>
            <a:pPr>
              <a:lnSpc>
                <a:spcPct val="120000"/>
              </a:lnSpc>
            </a:pPr>
            <a:r>
              <a:rPr lang="nl-NL" sz="8000" b="1">
                <a:solidFill>
                  <a:schemeClr val="bg1"/>
                </a:solidFill>
                <a:latin typeface="Corbel" panose="020B0503020204020204" pitchFamily="34" charset="0"/>
              </a:rPr>
              <a:t>15</a:t>
            </a:r>
          </a:p>
        </p:txBody>
      </p:sp>
      <p:sp>
        <p:nvSpPr>
          <p:cNvPr id="179" name="TextBox 178">
            <a:extLst>
              <a:ext uri="{FF2B5EF4-FFF2-40B4-BE49-F238E27FC236}">
                <a16:creationId xmlns:a16="http://schemas.microsoft.com/office/drawing/2014/main" id="{5DD80617-A307-9BC0-9C1A-40905AD09C3C}"/>
              </a:ext>
            </a:extLst>
          </p:cNvPr>
          <p:cNvSpPr txBox="1"/>
          <p:nvPr/>
        </p:nvSpPr>
        <p:spPr>
          <a:xfrm>
            <a:off x="7391824" y="2300288"/>
            <a:ext cx="1246700" cy="1378775"/>
          </a:xfrm>
          <a:prstGeom prst="rect">
            <a:avLst/>
          </a:prstGeom>
          <a:noFill/>
        </p:spPr>
        <p:txBody>
          <a:bodyPr wrap="square" lIns="0" tIns="0" rIns="0" bIns="0" rtlCol="0">
            <a:spAutoFit/>
          </a:bodyPr>
          <a:lstStyle/>
          <a:p>
            <a:pPr>
              <a:lnSpc>
                <a:spcPct val="120000"/>
              </a:lnSpc>
            </a:pPr>
            <a:r>
              <a:rPr lang="nl-NL" sz="8000" b="1">
                <a:solidFill>
                  <a:schemeClr val="bg1"/>
                </a:solidFill>
                <a:latin typeface="Corbel" panose="020B0503020204020204" pitchFamily="34" charset="0"/>
              </a:rPr>
              <a:t>27</a:t>
            </a:r>
          </a:p>
        </p:txBody>
      </p:sp>
      <p:sp>
        <p:nvSpPr>
          <p:cNvPr id="199" name="TextBox 198">
            <a:extLst>
              <a:ext uri="{FF2B5EF4-FFF2-40B4-BE49-F238E27FC236}">
                <a16:creationId xmlns:a16="http://schemas.microsoft.com/office/drawing/2014/main" id="{F46E064D-8695-E3FA-58F9-AA9A64D4E858}"/>
              </a:ext>
            </a:extLst>
          </p:cNvPr>
          <p:cNvSpPr txBox="1"/>
          <p:nvPr/>
        </p:nvSpPr>
        <p:spPr>
          <a:xfrm>
            <a:off x="8574649" y="5167187"/>
            <a:ext cx="2495771" cy="189539"/>
          </a:xfrm>
          <a:prstGeom prst="rect">
            <a:avLst/>
          </a:prstGeom>
          <a:noFill/>
        </p:spPr>
        <p:txBody>
          <a:bodyPr wrap="square" lIns="0" tIns="0" rIns="0" bIns="0" rtlCol="0">
            <a:spAutoFit/>
          </a:bodyPr>
          <a:lstStyle/>
          <a:p>
            <a:pPr>
              <a:lnSpc>
                <a:spcPct val="120000"/>
              </a:lnSpc>
            </a:pPr>
            <a:r>
              <a:rPr lang="nl-NL" sz="1100" b="1">
                <a:solidFill>
                  <a:schemeClr val="bg1"/>
                </a:solidFill>
                <a:latin typeface="Corbel" panose="020B0503020204020204" pitchFamily="34" charset="0"/>
              </a:rPr>
              <a:t>omwonenden</a:t>
            </a:r>
          </a:p>
        </p:txBody>
      </p:sp>
      <p:sp>
        <p:nvSpPr>
          <p:cNvPr id="200" name="TextBox 199">
            <a:extLst>
              <a:ext uri="{FF2B5EF4-FFF2-40B4-BE49-F238E27FC236}">
                <a16:creationId xmlns:a16="http://schemas.microsoft.com/office/drawing/2014/main" id="{EC49FB7E-ED41-F5B8-D5A5-BC911190C424}"/>
              </a:ext>
            </a:extLst>
          </p:cNvPr>
          <p:cNvSpPr txBox="1"/>
          <p:nvPr/>
        </p:nvSpPr>
        <p:spPr>
          <a:xfrm>
            <a:off x="7391824" y="3654037"/>
            <a:ext cx="1246700" cy="1378775"/>
          </a:xfrm>
          <a:prstGeom prst="rect">
            <a:avLst/>
          </a:prstGeom>
          <a:noFill/>
        </p:spPr>
        <p:txBody>
          <a:bodyPr wrap="square" lIns="0" tIns="0" rIns="0" bIns="0" rtlCol="0">
            <a:spAutoFit/>
          </a:bodyPr>
          <a:lstStyle/>
          <a:p>
            <a:pPr>
              <a:lnSpc>
                <a:spcPct val="120000"/>
              </a:lnSpc>
            </a:pPr>
            <a:r>
              <a:rPr lang="nl-NL" sz="8000" b="1">
                <a:solidFill>
                  <a:schemeClr val="bg1"/>
                </a:solidFill>
                <a:latin typeface="Corbel" panose="020B0503020204020204" pitchFamily="34" charset="0"/>
              </a:rPr>
              <a:t>42</a:t>
            </a:r>
          </a:p>
        </p:txBody>
      </p:sp>
      <p:pic>
        <p:nvPicPr>
          <p:cNvPr id="213" name="Graphic 212" descr="Universal access outline">
            <a:extLst>
              <a:ext uri="{FF2B5EF4-FFF2-40B4-BE49-F238E27FC236}">
                <a16:creationId xmlns:a16="http://schemas.microsoft.com/office/drawing/2014/main" id="{25BD910A-0E0D-D8FF-B206-BC62702C4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8944" y="4220213"/>
            <a:ext cx="283005" cy="283005"/>
          </a:xfrm>
          <a:prstGeom prst="rect">
            <a:avLst/>
          </a:prstGeom>
        </p:spPr>
      </p:pic>
      <p:pic>
        <p:nvPicPr>
          <p:cNvPr id="214" name="Graphic 213" descr="Universal access outline">
            <a:extLst>
              <a:ext uri="{FF2B5EF4-FFF2-40B4-BE49-F238E27FC236}">
                <a16:creationId xmlns:a16="http://schemas.microsoft.com/office/drawing/2014/main" id="{85A631A7-5436-F2F0-AF1E-38B96B83E6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1349" y="4220213"/>
            <a:ext cx="283005" cy="283005"/>
          </a:xfrm>
          <a:prstGeom prst="rect">
            <a:avLst/>
          </a:prstGeom>
        </p:spPr>
      </p:pic>
      <p:pic>
        <p:nvPicPr>
          <p:cNvPr id="215" name="Graphic 214" descr="Universal access outline">
            <a:extLst>
              <a:ext uri="{FF2B5EF4-FFF2-40B4-BE49-F238E27FC236}">
                <a16:creationId xmlns:a16="http://schemas.microsoft.com/office/drawing/2014/main" id="{DFBF5A89-8640-17C1-E314-4434E35F01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3754" y="4220213"/>
            <a:ext cx="283005" cy="283005"/>
          </a:xfrm>
          <a:prstGeom prst="rect">
            <a:avLst/>
          </a:prstGeom>
        </p:spPr>
      </p:pic>
      <p:pic>
        <p:nvPicPr>
          <p:cNvPr id="216" name="Graphic 215" descr="Universal access outline">
            <a:extLst>
              <a:ext uri="{FF2B5EF4-FFF2-40B4-BE49-F238E27FC236}">
                <a16:creationId xmlns:a16="http://schemas.microsoft.com/office/drawing/2014/main" id="{3648CB6C-110E-EA30-69BD-BADE606833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6159" y="4220213"/>
            <a:ext cx="283005" cy="283005"/>
          </a:xfrm>
          <a:prstGeom prst="rect">
            <a:avLst/>
          </a:prstGeom>
        </p:spPr>
      </p:pic>
      <p:pic>
        <p:nvPicPr>
          <p:cNvPr id="217" name="Graphic 216" descr="Universal access outline">
            <a:extLst>
              <a:ext uri="{FF2B5EF4-FFF2-40B4-BE49-F238E27FC236}">
                <a16:creationId xmlns:a16="http://schemas.microsoft.com/office/drawing/2014/main" id="{B6659AE3-45EF-701C-27CB-3DFC5153A1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8564" y="4220213"/>
            <a:ext cx="283005" cy="283005"/>
          </a:xfrm>
          <a:prstGeom prst="rect">
            <a:avLst/>
          </a:prstGeom>
        </p:spPr>
      </p:pic>
      <p:pic>
        <p:nvPicPr>
          <p:cNvPr id="218" name="Graphic 217" descr="Universal access outline">
            <a:extLst>
              <a:ext uri="{FF2B5EF4-FFF2-40B4-BE49-F238E27FC236}">
                <a16:creationId xmlns:a16="http://schemas.microsoft.com/office/drawing/2014/main" id="{7BEAD1C7-DB8D-4960-7247-7BBE20E8CA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0969" y="4220213"/>
            <a:ext cx="283005" cy="283005"/>
          </a:xfrm>
          <a:prstGeom prst="rect">
            <a:avLst/>
          </a:prstGeom>
        </p:spPr>
      </p:pic>
      <p:pic>
        <p:nvPicPr>
          <p:cNvPr id="219" name="Graphic 218" descr="Universal access outline">
            <a:extLst>
              <a:ext uri="{FF2B5EF4-FFF2-40B4-BE49-F238E27FC236}">
                <a16:creationId xmlns:a16="http://schemas.microsoft.com/office/drawing/2014/main" id="{A3E9ABE1-7490-F323-F48D-18617EDC0A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63374" y="4220213"/>
            <a:ext cx="283005" cy="283005"/>
          </a:xfrm>
          <a:prstGeom prst="rect">
            <a:avLst/>
          </a:prstGeom>
        </p:spPr>
      </p:pic>
      <p:pic>
        <p:nvPicPr>
          <p:cNvPr id="221" name="Graphic 220" descr="Universal access outline">
            <a:extLst>
              <a:ext uri="{FF2B5EF4-FFF2-40B4-BE49-F238E27FC236}">
                <a16:creationId xmlns:a16="http://schemas.microsoft.com/office/drawing/2014/main" id="{E46E21EA-95FC-EF68-EF94-70B06FD7C7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188" y="4220213"/>
            <a:ext cx="283005" cy="283005"/>
          </a:xfrm>
          <a:prstGeom prst="rect">
            <a:avLst/>
          </a:prstGeom>
        </p:spPr>
      </p:pic>
      <p:pic>
        <p:nvPicPr>
          <p:cNvPr id="222" name="Graphic 221" descr="Universal access outline">
            <a:extLst>
              <a:ext uri="{FF2B5EF4-FFF2-40B4-BE49-F238E27FC236}">
                <a16:creationId xmlns:a16="http://schemas.microsoft.com/office/drawing/2014/main" id="{F78FCB34-7831-9A16-2B9F-8CEEE2542A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5779" y="4220213"/>
            <a:ext cx="283005" cy="283005"/>
          </a:xfrm>
          <a:prstGeom prst="rect">
            <a:avLst/>
          </a:prstGeom>
        </p:spPr>
      </p:pic>
      <p:pic>
        <p:nvPicPr>
          <p:cNvPr id="223" name="Graphic 222" descr="Universal access outline">
            <a:extLst>
              <a:ext uri="{FF2B5EF4-FFF2-40B4-BE49-F238E27FC236}">
                <a16:creationId xmlns:a16="http://schemas.microsoft.com/office/drawing/2014/main" id="{B838C01D-8874-ED2A-5B93-BE483E108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6539" y="4458928"/>
            <a:ext cx="283005" cy="283005"/>
          </a:xfrm>
          <a:prstGeom prst="rect">
            <a:avLst/>
          </a:prstGeom>
        </p:spPr>
      </p:pic>
      <p:pic>
        <p:nvPicPr>
          <p:cNvPr id="224" name="Graphic 223" descr="Universal access outline">
            <a:extLst>
              <a:ext uri="{FF2B5EF4-FFF2-40B4-BE49-F238E27FC236}">
                <a16:creationId xmlns:a16="http://schemas.microsoft.com/office/drawing/2014/main" id="{7940A340-7428-5182-CDF2-7C91EB2102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8944" y="4458928"/>
            <a:ext cx="283005" cy="283005"/>
          </a:xfrm>
          <a:prstGeom prst="rect">
            <a:avLst/>
          </a:prstGeom>
        </p:spPr>
      </p:pic>
      <p:pic>
        <p:nvPicPr>
          <p:cNvPr id="225" name="Graphic 224" descr="Universal access outline">
            <a:extLst>
              <a:ext uri="{FF2B5EF4-FFF2-40B4-BE49-F238E27FC236}">
                <a16:creationId xmlns:a16="http://schemas.microsoft.com/office/drawing/2014/main" id="{A547240E-62AD-E49A-95E4-370B8B6A08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1349" y="4458928"/>
            <a:ext cx="283005" cy="283005"/>
          </a:xfrm>
          <a:prstGeom prst="rect">
            <a:avLst/>
          </a:prstGeom>
        </p:spPr>
      </p:pic>
      <p:pic>
        <p:nvPicPr>
          <p:cNvPr id="226" name="Graphic 225" descr="Universal access outline">
            <a:extLst>
              <a:ext uri="{FF2B5EF4-FFF2-40B4-BE49-F238E27FC236}">
                <a16:creationId xmlns:a16="http://schemas.microsoft.com/office/drawing/2014/main" id="{7905EF3D-1CCD-AD2F-F675-B685C75DE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3754" y="4458928"/>
            <a:ext cx="283005" cy="283005"/>
          </a:xfrm>
          <a:prstGeom prst="rect">
            <a:avLst/>
          </a:prstGeom>
        </p:spPr>
      </p:pic>
      <p:pic>
        <p:nvPicPr>
          <p:cNvPr id="227" name="Graphic 226" descr="Universal access outline">
            <a:extLst>
              <a:ext uri="{FF2B5EF4-FFF2-40B4-BE49-F238E27FC236}">
                <a16:creationId xmlns:a16="http://schemas.microsoft.com/office/drawing/2014/main" id="{206C5C6D-E82F-C019-9726-4A3AC634DF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6159" y="4458928"/>
            <a:ext cx="283005" cy="283005"/>
          </a:xfrm>
          <a:prstGeom prst="rect">
            <a:avLst/>
          </a:prstGeom>
        </p:spPr>
      </p:pic>
      <p:pic>
        <p:nvPicPr>
          <p:cNvPr id="228" name="Graphic 227" descr="Universal access outline">
            <a:extLst>
              <a:ext uri="{FF2B5EF4-FFF2-40B4-BE49-F238E27FC236}">
                <a16:creationId xmlns:a16="http://schemas.microsoft.com/office/drawing/2014/main" id="{711E13D1-B92B-7785-08BE-A37480ED9C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8564" y="4458928"/>
            <a:ext cx="283005" cy="283005"/>
          </a:xfrm>
          <a:prstGeom prst="rect">
            <a:avLst/>
          </a:prstGeom>
        </p:spPr>
      </p:pic>
      <p:pic>
        <p:nvPicPr>
          <p:cNvPr id="229" name="Graphic 228" descr="Universal access outline">
            <a:extLst>
              <a:ext uri="{FF2B5EF4-FFF2-40B4-BE49-F238E27FC236}">
                <a16:creationId xmlns:a16="http://schemas.microsoft.com/office/drawing/2014/main" id="{CAA4092B-524A-002F-494F-F1A9EB890E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0969" y="4458928"/>
            <a:ext cx="283005" cy="283005"/>
          </a:xfrm>
          <a:prstGeom prst="rect">
            <a:avLst/>
          </a:prstGeom>
        </p:spPr>
      </p:pic>
      <p:pic>
        <p:nvPicPr>
          <p:cNvPr id="230" name="Graphic 229" descr="Universal access outline">
            <a:extLst>
              <a:ext uri="{FF2B5EF4-FFF2-40B4-BE49-F238E27FC236}">
                <a16:creationId xmlns:a16="http://schemas.microsoft.com/office/drawing/2014/main" id="{12E16FC8-2980-0E28-95A9-2A67381B3D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63374" y="4458928"/>
            <a:ext cx="283005" cy="283005"/>
          </a:xfrm>
          <a:prstGeom prst="rect">
            <a:avLst/>
          </a:prstGeom>
        </p:spPr>
      </p:pic>
      <p:pic>
        <p:nvPicPr>
          <p:cNvPr id="231" name="Graphic 230" descr="Universal access outline">
            <a:extLst>
              <a:ext uri="{FF2B5EF4-FFF2-40B4-BE49-F238E27FC236}">
                <a16:creationId xmlns:a16="http://schemas.microsoft.com/office/drawing/2014/main" id="{A287EB39-7587-1894-C68B-2C8517E42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188" y="4458928"/>
            <a:ext cx="283005" cy="283005"/>
          </a:xfrm>
          <a:prstGeom prst="rect">
            <a:avLst/>
          </a:prstGeom>
        </p:spPr>
      </p:pic>
      <p:pic>
        <p:nvPicPr>
          <p:cNvPr id="232" name="Graphic 231" descr="Universal access outline">
            <a:extLst>
              <a:ext uri="{FF2B5EF4-FFF2-40B4-BE49-F238E27FC236}">
                <a16:creationId xmlns:a16="http://schemas.microsoft.com/office/drawing/2014/main" id="{9E519C38-60B9-3AAF-A2B1-1C6ADA581E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5779" y="4458928"/>
            <a:ext cx="283005" cy="283005"/>
          </a:xfrm>
          <a:prstGeom prst="rect">
            <a:avLst/>
          </a:prstGeom>
        </p:spPr>
      </p:pic>
      <p:pic>
        <p:nvPicPr>
          <p:cNvPr id="233" name="Graphic 232" descr="Universal access outline">
            <a:extLst>
              <a:ext uri="{FF2B5EF4-FFF2-40B4-BE49-F238E27FC236}">
                <a16:creationId xmlns:a16="http://schemas.microsoft.com/office/drawing/2014/main" id="{2960FA01-76F9-1B70-07B0-136FA550FB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6539" y="4677413"/>
            <a:ext cx="283005" cy="283005"/>
          </a:xfrm>
          <a:prstGeom prst="rect">
            <a:avLst/>
          </a:prstGeom>
        </p:spPr>
      </p:pic>
      <p:pic>
        <p:nvPicPr>
          <p:cNvPr id="234" name="Graphic 233" descr="Universal access outline">
            <a:extLst>
              <a:ext uri="{FF2B5EF4-FFF2-40B4-BE49-F238E27FC236}">
                <a16:creationId xmlns:a16="http://schemas.microsoft.com/office/drawing/2014/main" id="{2886BC16-EFFD-15C3-757F-9E5182543B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8944" y="4677413"/>
            <a:ext cx="283005" cy="283005"/>
          </a:xfrm>
          <a:prstGeom prst="rect">
            <a:avLst/>
          </a:prstGeom>
        </p:spPr>
      </p:pic>
      <p:pic>
        <p:nvPicPr>
          <p:cNvPr id="235" name="Graphic 234" descr="Universal access outline">
            <a:extLst>
              <a:ext uri="{FF2B5EF4-FFF2-40B4-BE49-F238E27FC236}">
                <a16:creationId xmlns:a16="http://schemas.microsoft.com/office/drawing/2014/main" id="{26E433AA-2AB0-70D1-9845-4185D5EB4E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1349" y="4677413"/>
            <a:ext cx="283005" cy="283005"/>
          </a:xfrm>
          <a:prstGeom prst="rect">
            <a:avLst/>
          </a:prstGeom>
        </p:spPr>
      </p:pic>
      <p:pic>
        <p:nvPicPr>
          <p:cNvPr id="236" name="Graphic 235" descr="Universal access outline">
            <a:extLst>
              <a:ext uri="{FF2B5EF4-FFF2-40B4-BE49-F238E27FC236}">
                <a16:creationId xmlns:a16="http://schemas.microsoft.com/office/drawing/2014/main" id="{A4F7C8CF-53F6-98D2-DEFB-4F2A7A2988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3754" y="4677413"/>
            <a:ext cx="283005" cy="283005"/>
          </a:xfrm>
          <a:prstGeom prst="rect">
            <a:avLst/>
          </a:prstGeom>
        </p:spPr>
      </p:pic>
      <p:pic>
        <p:nvPicPr>
          <p:cNvPr id="237" name="Graphic 236" descr="Universal access outline">
            <a:extLst>
              <a:ext uri="{FF2B5EF4-FFF2-40B4-BE49-F238E27FC236}">
                <a16:creationId xmlns:a16="http://schemas.microsoft.com/office/drawing/2014/main" id="{2F5C6EF2-9F84-D635-C53C-34A9B089B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6159" y="4677413"/>
            <a:ext cx="283005" cy="283005"/>
          </a:xfrm>
          <a:prstGeom prst="rect">
            <a:avLst/>
          </a:prstGeom>
        </p:spPr>
      </p:pic>
      <p:pic>
        <p:nvPicPr>
          <p:cNvPr id="238" name="Graphic 237" descr="Universal access outline">
            <a:extLst>
              <a:ext uri="{FF2B5EF4-FFF2-40B4-BE49-F238E27FC236}">
                <a16:creationId xmlns:a16="http://schemas.microsoft.com/office/drawing/2014/main" id="{43A5572A-4BEE-AAED-2103-D00A0B838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8564" y="4677413"/>
            <a:ext cx="283005" cy="283005"/>
          </a:xfrm>
          <a:prstGeom prst="rect">
            <a:avLst/>
          </a:prstGeom>
        </p:spPr>
      </p:pic>
      <p:pic>
        <p:nvPicPr>
          <p:cNvPr id="239" name="Graphic 238" descr="Universal access outline">
            <a:extLst>
              <a:ext uri="{FF2B5EF4-FFF2-40B4-BE49-F238E27FC236}">
                <a16:creationId xmlns:a16="http://schemas.microsoft.com/office/drawing/2014/main" id="{6BD9957B-6CF1-F99A-19C8-B1725C16F5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0969" y="4677413"/>
            <a:ext cx="283005" cy="283005"/>
          </a:xfrm>
          <a:prstGeom prst="rect">
            <a:avLst/>
          </a:prstGeom>
        </p:spPr>
      </p:pic>
      <p:pic>
        <p:nvPicPr>
          <p:cNvPr id="240" name="Graphic 239" descr="Universal access outline">
            <a:extLst>
              <a:ext uri="{FF2B5EF4-FFF2-40B4-BE49-F238E27FC236}">
                <a16:creationId xmlns:a16="http://schemas.microsoft.com/office/drawing/2014/main" id="{DDFC677B-AD66-2056-F8FA-99838E870C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63374" y="4677413"/>
            <a:ext cx="283005" cy="283005"/>
          </a:xfrm>
          <a:prstGeom prst="rect">
            <a:avLst/>
          </a:prstGeom>
        </p:spPr>
      </p:pic>
      <p:pic>
        <p:nvPicPr>
          <p:cNvPr id="241" name="Graphic 240" descr="Universal access outline">
            <a:extLst>
              <a:ext uri="{FF2B5EF4-FFF2-40B4-BE49-F238E27FC236}">
                <a16:creationId xmlns:a16="http://schemas.microsoft.com/office/drawing/2014/main" id="{84BD0C1F-307B-0144-B7F0-B5007BF032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188" y="4677413"/>
            <a:ext cx="283005" cy="283005"/>
          </a:xfrm>
          <a:prstGeom prst="rect">
            <a:avLst/>
          </a:prstGeom>
        </p:spPr>
      </p:pic>
      <p:pic>
        <p:nvPicPr>
          <p:cNvPr id="242" name="Graphic 241" descr="Universal access outline">
            <a:extLst>
              <a:ext uri="{FF2B5EF4-FFF2-40B4-BE49-F238E27FC236}">
                <a16:creationId xmlns:a16="http://schemas.microsoft.com/office/drawing/2014/main" id="{8DF23E03-85B9-8C48-0191-4DF1905ABA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5779" y="4677413"/>
            <a:ext cx="283005" cy="283005"/>
          </a:xfrm>
          <a:prstGeom prst="rect">
            <a:avLst/>
          </a:prstGeom>
        </p:spPr>
      </p:pic>
      <p:pic>
        <p:nvPicPr>
          <p:cNvPr id="243" name="Graphic 242" descr="Universal access outline">
            <a:extLst>
              <a:ext uri="{FF2B5EF4-FFF2-40B4-BE49-F238E27FC236}">
                <a16:creationId xmlns:a16="http://schemas.microsoft.com/office/drawing/2014/main" id="{4F7E39A4-0F8D-1F81-B90E-04C77F666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6539" y="4895898"/>
            <a:ext cx="283005" cy="283005"/>
          </a:xfrm>
          <a:prstGeom prst="rect">
            <a:avLst/>
          </a:prstGeom>
        </p:spPr>
      </p:pic>
      <p:pic>
        <p:nvPicPr>
          <p:cNvPr id="244" name="Graphic 243" descr="Universal access outline">
            <a:extLst>
              <a:ext uri="{FF2B5EF4-FFF2-40B4-BE49-F238E27FC236}">
                <a16:creationId xmlns:a16="http://schemas.microsoft.com/office/drawing/2014/main" id="{94B7BDBC-E3FD-3F57-5E4E-B5961E572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8944" y="4895898"/>
            <a:ext cx="283005" cy="283005"/>
          </a:xfrm>
          <a:prstGeom prst="rect">
            <a:avLst/>
          </a:prstGeom>
        </p:spPr>
      </p:pic>
      <p:pic>
        <p:nvPicPr>
          <p:cNvPr id="245" name="Graphic 244" descr="Universal access outline">
            <a:extLst>
              <a:ext uri="{FF2B5EF4-FFF2-40B4-BE49-F238E27FC236}">
                <a16:creationId xmlns:a16="http://schemas.microsoft.com/office/drawing/2014/main" id="{514F24E9-3C43-4186-2B6A-292BA1B34B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01349" y="4895898"/>
            <a:ext cx="283005" cy="283005"/>
          </a:xfrm>
          <a:prstGeom prst="rect">
            <a:avLst/>
          </a:prstGeom>
        </p:spPr>
      </p:pic>
      <p:pic>
        <p:nvPicPr>
          <p:cNvPr id="246" name="Graphic 245" descr="Universal access outline">
            <a:extLst>
              <a:ext uri="{FF2B5EF4-FFF2-40B4-BE49-F238E27FC236}">
                <a16:creationId xmlns:a16="http://schemas.microsoft.com/office/drawing/2014/main" id="{EF243BDF-A764-EAB7-9A0F-7FEC3D73CB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3754" y="4895898"/>
            <a:ext cx="283005" cy="283005"/>
          </a:xfrm>
          <a:prstGeom prst="rect">
            <a:avLst/>
          </a:prstGeom>
        </p:spPr>
      </p:pic>
      <p:pic>
        <p:nvPicPr>
          <p:cNvPr id="247" name="Graphic 246" descr="Universal access outline">
            <a:extLst>
              <a:ext uri="{FF2B5EF4-FFF2-40B4-BE49-F238E27FC236}">
                <a16:creationId xmlns:a16="http://schemas.microsoft.com/office/drawing/2014/main" id="{304B5243-A718-76EC-AFF1-677FEAEF03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26159" y="4895898"/>
            <a:ext cx="283005" cy="283005"/>
          </a:xfrm>
          <a:prstGeom prst="rect">
            <a:avLst/>
          </a:prstGeom>
        </p:spPr>
      </p:pic>
      <p:pic>
        <p:nvPicPr>
          <p:cNvPr id="248" name="Graphic 247" descr="Meeting outline">
            <a:extLst>
              <a:ext uri="{FF2B5EF4-FFF2-40B4-BE49-F238E27FC236}">
                <a16:creationId xmlns:a16="http://schemas.microsoft.com/office/drawing/2014/main" id="{16D35CEC-B34D-9A45-8196-A54E9BA7E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0640" y="2815611"/>
            <a:ext cx="284895" cy="284895"/>
          </a:xfrm>
          <a:prstGeom prst="rect">
            <a:avLst/>
          </a:prstGeom>
        </p:spPr>
      </p:pic>
      <p:pic>
        <p:nvPicPr>
          <p:cNvPr id="249" name="Graphic 248" descr="Meeting outline">
            <a:extLst>
              <a:ext uri="{FF2B5EF4-FFF2-40B4-BE49-F238E27FC236}">
                <a16:creationId xmlns:a16="http://schemas.microsoft.com/office/drawing/2014/main" id="{8B61BDF0-C827-A949-49FF-9D74EF1E5E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6631" y="2815611"/>
            <a:ext cx="284895" cy="284895"/>
          </a:xfrm>
          <a:prstGeom prst="rect">
            <a:avLst/>
          </a:prstGeom>
        </p:spPr>
      </p:pic>
      <p:pic>
        <p:nvPicPr>
          <p:cNvPr id="250" name="Graphic 249" descr="Meeting outline">
            <a:extLst>
              <a:ext uri="{FF2B5EF4-FFF2-40B4-BE49-F238E27FC236}">
                <a16:creationId xmlns:a16="http://schemas.microsoft.com/office/drawing/2014/main" id="{0682E1A8-FFDC-1C5B-46B3-7133BCDDE4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2622" y="2815611"/>
            <a:ext cx="284895" cy="284895"/>
          </a:xfrm>
          <a:prstGeom prst="rect">
            <a:avLst/>
          </a:prstGeom>
        </p:spPr>
      </p:pic>
      <p:pic>
        <p:nvPicPr>
          <p:cNvPr id="251" name="Graphic 250" descr="Meeting outline">
            <a:extLst>
              <a:ext uri="{FF2B5EF4-FFF2-40B4-BE49-F238E27FC236}">
                <a16:creationId xmlns:a16="http://schemas.microsoft.com/office/drawing/2014/main" id="{5C10452E-97BA-C76D-A4C0-F493D9ECD2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8613" y="2815611"/>
            <a:ext cx="284895" cy="284895"/>
          </a:xfrm>
          <a:prstGeom prst="rect">
            <a:avLst/>
          </a:prstGeom>
        </p:spPr>
      </p:pic>
      <p:pic>
        <p:nvPicPr>
          <p:cNvPr id="252" name="Graphic 251" descr="Meeting outline">
            <a:extLst>
              <a:ext uri="{FF2B5EF4-FFF2-40B4-BE49-F238E27FC236}">
                <a16:creationId xmlns:a16="http://schemas.microsoft.com/office/drawing/2014/main" id="{D8B56B84-47E0-D4F2-0470-3B437775B0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4604" y="2815611"/>
            <a:ext cx="284895" cy="284895"/>
          </a:xfrm>
          <a:prstGeom prst="rect">
            <a:avLst/>
          </a:prstGeom>
        </p:spPr>
      </p:pic>
      <p:pic>
        <p:nvPicPr>
          <p:cNvPr id="253" name="Graphic 252" descr="Meeting outline">
            <a:extLst>
              <a:ext uri="{FF2B5EF4-FFF2-40B4-BE49-F238E27FC236}">
                <a16:creationId xmlns:a16="http://schemas.microsoft.com/office/drawing/2014/main" id="{4126E0A0-7C34-E03C-C1CB-9F1BDA144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0595" y="2815611"/>
            <a:ext cx="284895" cy="284895"/>
          </a:xfrm>
          <a:prstGeom prst="rect">
            <a:avLst/>
          </a:prstGeom>
        </p:spPr>
      </p:pic>
      <p:pic>
        <p:nvPicPr>
          <p:cNvPr id="254" name="Graphic 253" descr="Meeting outline">
            <a:extLst>
              <a:ext uri="{FF2B5EF4-FFF2-40B4-BE49-F238E27FC236}">
                <a16:creationId xmlns:a16="http://schemas.microsoft.com/office/drawing/2014/main" id="{93AC4BD8-BB3B-7A72-B1F7-0D934F4275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6586" y="2815611"/>
            <a:ext cx="284895" cy="284895"/>
          </a:xfrm>
          <a:prstGeom prst="rect">
            <a:avLst/>
          </a:prstGeom>
        </p:spPr>
      </p:pic>
      <p:pic>
        <p:nvPicPr>
          <p:cNvPr id="255" name="Graphic 254" descr="Meeting outline">
            <a:extLst>
              <a:ext uri="{FF2B5EF4-FFF2-40B4-BE49-F238E27FC236}">
                <a16:creationId xmlns:a16="http://schemas.microsoft.com/office/drawing/2014/main" id="{78C00C17-AECD-E501-0173-424624EB3B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2577" y="2815611"/>
            <a:ext cx="284895" cy="284895"/>
          </a:xfrm>
          <a:prstGeom prst="rect">
            <a:avLst/>
          </a:prstGeom>
        </p:spPr>
      </p:pic>
      <p:pic>
        <p:nvPicPr>
          <p:cNvPr id="256" name="Graphic 255" descr="Meeting outline">
            <a:extLst>
              <a:ext uri="{FF2B5EF4-FFF2-40B4-BE49-F238E27FC236}">
                <a16:creationId xmlns:a16="http://schemas.microsoft.com/office/drawing/2014/main" id="{F1EC4C0E-B442-2F63-F5AC-C9F74C6FD6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8572" y="2815611"/>
            <a:ext cx="284895" cy="284895"/>
          </a:xfrm>
          <a:prstGeom prst="rect">
            <a:avLst/>
          </a:prstGeom>
        </p:spPr>
      </p:pic>
      <p:pic>
        <p:nvPicPr>
          <p:cNvPr id="257" name="Graphic 256" descr="Meeting outline">
            <a:extLst>
              <a:ext uri="{FF2B5EF4-FFF2-40B4-BE49-F238E27FC236}">
                <a16:creationId xmlns:a16="http://schemas.microsoft.com/office/drawing/2014/main" id="{FC21519C-848F-44AC-1387-843FA4AAA9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4649" y="3062746"/>
            <a:ext cx="284895" cy="284895"/>
          </a:xfrm>
          <a:prstGeom prst="rect">
            <a:avLst/>
          </a:prstGeom>
        </p:spPr>
      </p:pic>
      <p:pic>
        <p:nvPicPr>
          <p:cNvPr id="258" name="Graphic 257" descr="Meeting outline">
            <a:extLst>
              <a:ext uri="{FF2B5EF4-FFF2-40B4-BE49-F238E27FC236}">
                <a16:creationId xmlns:a16="http://schemas.microsoft.com/office/drawing/2014/main" id="{92C2E141-6C52-88BA-1490-0ECA5ED525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0640" y="3062746"/>
            <a:ext cx="284895" cy="284895"/>
          </a:xfrm>
          <a:prstGeom prst="rect">
            <a:avLst/>
          </a:prstGeom>
        </p:spPr>
      </p:pic>
      <p:pic>
        <p:nvPicPr>
          <p:cNvPr id="259" name="Graphic 258" descr="Meeting outline">
            <a:extLst>
              <a:ext uri="{FF2B5EF4-FFF2-40B4-BE49-F238E27FC236}">
                <a16:creationId xmlns:a16="http://schemas.microsoft.com/office/drawing/2014/main" id="{47AB5277-4E4B-040A-6BF1-A7A659A3AD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6631" y="3062746"/>
            <a:ext cx="284895" cy="284895"/>
          </a:xfrm>
          <a:prstGeom prst="rect">
            <a:avLst/>
          </a:prstGeom>
        </p:spPr>
      </p:pic>
      <p:pic>
        <p:nvPicPr>
          <p:cNvPr id="260" name="Graphic 259" descr="Meeting outline">
            <a:extLst>
              <a:ext uri="{FF2B5EF4-FFF2-40B4-BE49-F238E27FC236}">
                <a16:creationId xmlns:a16="http://schemas.microsoft.com/office/drawing/2014/main" id="{875A2FB4-2CF9-13DF-8F6C-58A765DDCD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2622" y="3062746"/>
            <a:ext cx="284895" cy="284895"/>
          </a:xfrm>
          <a:prstGeom prst="rect">
            <a:avLst/>
          </a:prstGeom>
        </p:spPr>
      </p:pic>
      <p:pic>
        <p:nvPicPr>
          <p:cNvPr id="261" name="Graphic 260" descr="Meeting outline">
            <a:extLst>
              <a:ext uri="{FF2B5EF4-FFF2-40B4-BE49-F238E27FC236}">
                <a16:creationId xmlns:a16="http://schemas.microsoft.com/office/drawing/2014/main" id="{662766AF-7E34-7732-B4C1-D0984B448B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8613" y="3062746"/>
            <a:ext cx="284895" cy="284895"/>
          </a:xfrm>
          <a:prstGeom prst="rect">
            <a:avLst/>
          </a:prstGeom>
        </p:spPr>
      </p:pic>
      <p:pic>
        <p:nvPicPr>
          <p:cNvPr id="262" name="Graphic 261" descr="Meeting outline">
            <a:extLst>
              <a:ext uri="{FF2B5EF4-FFF2-40B4-BE49-F238E27FC236}">
                <a16:creationId xmlns:a16="http://schemas.microsoft.com/office/drawing/2014/main" id="{68FFD7BE-0DD7-DD64-725D-A27CFAC91A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54604" y="3062746"/>
            <a:ext cx="284895" cy="284895"/>
          </a:xfrm>
          <a:prstGeom prst="rect">
            <a:avLst/>
          </a:prstGeom>
        </p:spPr>
      </p:pic>
      <p:pic>
        <p:nvPicPr>
          <p:cNvPr id="263" name="Graphic 262" descr="Meeting outline">
            <a:extLst>
              <a:ext uri="{FF2B5EF4-FFF2-40B4-BE49-F238E27FC236}">
                <a16:creationId xmlns:a16="http://schemas.microsoft.com/office/drawing/2014/main" id="{19B4C02E-5D4C-B37F-04E4-78CF866D2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0595" y="3062746"/>
            <a:ext cx="284895" cy="284895"/>
          </a:xfrm>
          <a:prstGeom prst="rect">
            <a:avLst/>
          </a:prstGeom>
        </p:spPr>
      </p:pic>
      <p:pic>
        <p:nvPicPr>
          <p:cNvPr id="264" name="Graphic 263" descr="Meeting outline">
            <a:extLst>
              <a:ext uri="{FF2B5EF4-FFF2-40B4-BE49-F238E27FC236}">
                <a16:creationId xmlns:a16="http://schemas.microsoft.com/office/drawing/2014/main" id="{25E99018-B276-5553-629A-250CCD4B1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6586" y="3062746"/>
            <a:ext cx="284895" cy="284895"/>
          </a:xfrm>
          <a:prstGeom prst="rect">
            <a:avLst/>
          </a:prstGeom>
        </p:spPr>
      </p:pic>
      <p:pic>
        <p:nvPicPr>
          <p:cNvPr id="265" name="Graphic 264" descr="Meeting outline">
            <a:extLst>
              <a:ext uri="{FF2B5EF4-FFF2-40B4-BE49-F238E27FC236}">
                <a16:creationId xmlns:a16="http://schemas.microsoft.com/office/drawing/2014/main" id="{FA96A986-8CDE-D55F-8655-11CBA1F95F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2577" y="3062746"/>
            <a:ext cx="284895" cy="284895"/>
          </a:xfrm>
          <a:prstGeom prst="rect">
            <a:avLst/>
          </a:prstGeom>
        </p:spPr>
      </p:pic>
      <p:pic>
        <p:nvPicPr>
          <p:cNvPr id="266" name="Graphic 265" descr="Meeting outline">
            <a:extLst>
              <a:ext uri="{FF2B5EF4-FFF2-40B4-BE49-F238E27FC236}">
                <a16:creationId xmlns:a16="http://schemas.microsoft.com/office/drawing/2014/main" id="{275540F4-00A5-AA0E-19FA-E0DD20549E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18572" y="3062746"/>
            <a:ext cx="284895" cy="284895"/>
          </a:xfrm>
          <a:prstGeom prst="rect">
            <a:avLst/>
          </a:prstGeom>
        </p:spPr>
      </p:pic>
      <p:pic>
        <p:nvPicPr>
          <p:cNvPr id="267" name="Graphic 266" descr="Meeting outline">
            <a:extLst>
              <a:ext uri="{FF2B5EF4-FFF2-40B4-BE49-F238E27FC236}">
                <a16:creationId xmlns:a16="http://schemas.microsoft.com/office/drawing/2014/main" id="{EBA5DC2B-1C02-AD9B-099E-94377804EB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4649" y="3322790"/>
            <a:ext cx="284895" cy="284895"/>
          </a:xfrm>
          <a:prstGeom prst="rect">
            <a:avLst/>
          </a:prstGeom>
        </p:spPr>
      </p:pic>
      <p:pic>
        <p:nvPicPr>
          <p:cNvPr id="268" name="Graphic 267" descr="Meeting outline">
            <a:extLst>
              <a:ext uri="{FF2B5EF4-FFF2-40B4-BE49-F238E27FC236}">
                <a16:creationId xmlns:a16="http://schemas.microsoft.com/office/drawing/2014/main" id="{CDF5478E-8671-12A6-71C1-60B22B94AC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0640" y="3322790"/>
            <a:ext cx="284895" cy="284895"/>
          </a:xfrm>
          <a:prstGeom prst="rect">
            <a:avLst/>
          </a:prstGeom>
        </p:spPr>
      </p:pic>
      <p:pic>
        <p:nvPicPr>
          <p:cNvPr id="269" name="Graphic 268" descr="Meeting outline">
            <a:extLst>
              <a:ext uri="{FF2B5EF4-FFF2-40B4-BE49-F238E27FC236}">
                <a16:creationId xmlns:a16="http://schemas.microsoft.com/office/drawing/2014/main" id="{8CFAA7EC-BEFD-75D8-494A-50C2C8F422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6631" y="3322790"/>
            <a:ext cx="284895" cy="284895"/>
          </a:xfrm>
          <a:prstGeom prst="rect">
            <a:avLst/>
          </a:prstGeom>
        </p:spPr>
      </p:pic>
      <p:pic>
        <p:nvPicPr>
          <p:cNvPr id="270" name="Graphic 269" descr="Meeting outline">
            <a:extLst>
              <a:ext uri="{FF2B5EF4-FFF2-40B4-BE49-F238E27FC236}">
                <a16:creationId xmlns:a16="http://schemas.microsoft.com/office/drawing/2014/main" id="{FF2097DD-ADE8-1E73-AD98-66D5813D61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2622" y="3322790"/>
            <a:ext cx="284895" cy="284895"/>
          </a:xfrm>
          <a:prstGeom prst="rect">
            <a:avLst/>
          </a:prstGeom>
        </p:spPr>
      </p:pic>
      <p:pic>
        <p:nvPicPr>
          <p:cNvPr id="271" name="Google Shape;406;p30">
            <a:extLst>
              <a:ext uri="{FF2B5EF4-FFF2-40B4-BE49-F238E27FC236}">
                <a16:creationId xmlns:a16="http://schemas.microsoft.com/office/drawing/2014/main" id="{9556EC93-6A74-48CE-8EFE-3E5717D1D8A1}"/>
              </a:ext>
            </a:extLst>
          </p:cNvPr>
          <p:cNvPicPr preferRelativeResize="0"/>
          <p:nvPr/>
        </p:nvPicPr>
        <p:blipFill rotWithShape="1">
          <a:blip r:embed="rId15">
            <a:alphaModFix/>
          </a:blip>
          <a:srcRect/>
          <a:stretch/>
        </p:blipFill>
        <p:spPr>
          <a:xfrm>
            <a:off x="11113478" y="5777246"/>
            <a:ext cx="1078522" cy="475880"/>
          </a:xfrm>
          <a:prstGeom prst="rect">
            <a:avLst/>
          </a:prstGeom>
          <a:noFill/>
          <a:ln>
            <a:noFill/>
          </a:ln>
        </p:spPr>
      </p:pic>
      <p:pic>
        <p:nvPicPr>
          <p:cNvPr id="272" name="Graphic 271" descr="Court outline">
            <a:extLst>
              <a:ext uri="{FF2B5EF4-FFF2-40B4-BE49-F238E27FC236}">
                <a16:creationId xmlns:a16="http://schemas.microsoft.com/office/drawing/2014/main" id="{A6930A8B-B2D6-B021-7C57-C38E984B3A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97745" y="1718608"/>
            <a:ext cx="284895" cy="284895"/>
          </a:xfrm>
          <a:prstGeom prst="rect">
            <a:avLst/>
          </a:prstGeom>
        </p:spPr>
      </p:pic>
      <p:pic>
        <p:nvPicPr>
          <p:cNvPr id="273" name="Graphic 272" descr="Court outline">
            <a:extLst>
              <a:ext uri="{FF2B5EF4-FFF2-40B4-BE49-F238E27FC236}">
                <a16:creationId xmlns:a16="http://schemas.microsoft.com/office/drawing/2014/main" id="{82B3BE83-9796-5C38-BF98-21937912BC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83488" y="1718608"/>
            <a:ext cx="284895" cy="284895"/>
          </a:xfrm>
          <a:prstGeom prst="rect">
            <a:avLst/>
          </a:prstGeom>
        </p:spPr>
      </p:pic>
      <p:pic>
        <p:nvPicPr>
          <p:cNvPr id="274" name="Graphic 273" descr="Court outline">
            <a:extLst>
              <a:ext uri="{FF2B5EF4-FFF2-40B4-BE49-F238E27FC236}">
                <a16:creationId xmlns:a16="http://schemas.microsoft.com/office/drawing/2014/main" id="{13BF3C7E-657D-C200-1BB5-009C00A020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69235" y="1718608"/>
            <a:ext cx="284895" cy="284895"/>
          </a:xfrm>
          <a:prstGeom prst="rect">
            <a:avLst/>
          </a:prstGeom>
        </p:spPr>
      </p:pic>
      <p:pic>
        <p:nvPicPr>
          <p:cNvPr id="275" name="Graphic 274" descr="Court outline">
            <a:extLst>
              <a:ext uri="{FF2B5EF4-FFF2-40B4-BE49-F238E27FC236}">
                <a16:creationId xmlns:a16="http://schemas.microsoft.com/office/drawing/2014/main" id="{E35BFE18-0FC1-174C-A9B9-15325C65B2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54982" y="1718608"/>
            <a:ext cx="284895" cy="284895"/>
          </a:xfrm>
          <a:prstGeom prst="rect">
            <a:avLst/>
          </a:prstGeom>
        </p:spPr>
      </p:pic>
      <p:pic>
        <p:nvPicPr>
          <p:cNvPr id="276" name="Graphic 275" descr="Court outline">
            <a:extLst>
              <a:ext uri="{FF2B5EF4-FFF2-40B4-BE49-F238E27FC236}">
                <a16:creationId xmlns:a16="http://schemas.microsoft.com/office/drawing/2014/main" id="{5BABAB71-236D-9ADD-AB50-83B6816918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40729" y="1718608"/>
            <a:ext cx="284895" cy="284895"/>
          </a:xfrm>
          <a:prstGeom prst="rect">
            <a:avLst/>
          </a:prstGeom>
        </p:spPr>
      </p:pic>
      <p:pic>
        <p:nvPicPr>
          <p:cNvPr id="277" name="Graphic 276" descr="Court outline">
            <a:extLst>
              <a:ext uri="{FF2B5EF4-FFF2-40B4-BE49-F238E27FC236}">
                <a16:creationId xmlns:a16="http://schemas.microsoft.com/office/drawing/2014/main" id="{A98FC0EB-F892-3876-5F92-46A57A8DD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26476" y="1718608"/>
            <a:ext cx="284895" cy="284895"/>
          </a:xfrm>
          <a:prstGeom prst="rect">
            <a:avLst/>
          </a:prstGeom>
        </p:spPr>
      </p:pic>
      <p:pic>
        <p:nvPicPr>
          <p:cNvPr id="278" name="Graphic 277" descr="Court outline">
            <a:extLst>
              <a:ext uri="{FF2B5EF4-FFF2-40B4-BE49-F238E27FC236}">
                <a16:creationId xmlns:a16="http://schemas.microsoft.com/office/drawing/2014/main" id="{01298183-13B1-97A6-F2DD-669AFD74F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12223" y="1718608"/>
            <a:ext cx="284895" cy="284895"/>
          </a:xfrm>
          <a:prstGeom prst="rect">
            <a:avLst/>
          </a:prstGeom>
        </p:spPr>
      </p:pic>
      <p:pic>
        <p:nvPicPr>
          <p:cNvPr id="279" name="Graphic 278" descr="Court outline">
            <a:extLst>
              <a:ext uri="{FF2B5EF4-FFF2-40B4-BE49-F238E27FC236}">
                <a16:creationId xmlns:a16="http://schemas.microsoft.com/office/drawing/2014/main" id="{50ECFFFF-84DF-AFD3-7EC2-B81CCCC08D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7970" y="1718608"/>
            <a:ext cx="284895" cy="284895"/>
          </a:xfrm>
          <a:prstGeom prst="rect">
            <a:avLst/>
          </a:prstGeom>
        </p:spPr>
      </p:pic>
      <p:pic>
        <p:nvPicPr>
          <p:cNvPr id="280" name="Graphic 279" descr="Court outline">
            <a:extLst>
              <a:ext uri="{FF2B5EF4-FFF2-40B4-BE49-F238E27FC236}">
                <a16:creationId xmlns:a16="http://schemas.microsoft.com/office/drawing/2014/main" id="{CC85D8A0-CEE0-8CCA-7B8C-588DF8B4DF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3717" y="1718608"/>
            <a:ext cx="284895" cy="284895"/>
          </a:xfrm>
          <a:prstGeom prst="rect">
            <a:avLst/>
          </a:prstGeom>
        </p:spPr>
      </p:pic>
      <p:pic>
        <p:nvPicPr>
          <p:cNvPr id="281" name="Graphic 280" descr="Court outline">
            <a:extLst>
              <a:ext uri="{FF2B5EF4-FFF2-40B4-BE49-F238E27FC236}">
                <a16:creationId xmlns:a16="http://schemas.microsoft.com/office/drawing/2014/main" id="{2D69626B-68CB-7943-7BBF-F6A10F63C7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9464" y="2032119"/>
            <a:ext cx="284895" cy="284895"/>
          </a:xfrm>
          <a:prstGeom prst="rect">
            <a:avLst/>
          </a:prstGeom>
        </p:spPr>
      </p:pic>
      <p:pic>
        <p:nvPicPr>
          <p:cNvPr id="290" name="Graphic 289" descr="Court outline">
            <a:extLst>
              <a:ext uri="{FF2B5EF4-FFF2-40B4-BE49-F238E27FC236}">
                <a16:creationId xmlns:a16="http://schemas.microsoft.com/office/drawing/2014/main" id="{8235F2CD-7CF6-84E5-2A73-126C2C7B3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3717" y="2032119"/>
            <a:ext cx="284895" cy="284895"/>
          </a:xfrm>
          <a:prstGeom prst="rect">
            <a:avLst/>
          </a:prstGeom>
        </p:spPr>
      </p:pic>
    </p:spTree>
    <p:extLst>
      <p:ext uri="{BB962C8B-B14F-4D97-AF65-F5344CB8AC3E}">
        <p14:creationId xmlns:p14="http://schemas.microsoft.com/office/powerpoint/2010/main" val="971577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0F4FF7-EB35-B4A6-2A08-B92199C69E3B}"/>
            </a:ext>
          </a:extLst>
        </p:cNvPr>
        <p:cNvGrpSpPr/>
        <p:nvPr/>
      </p:nvGrpSpPr>
      <p:grpSpPr>
        <a:xfrm>
          <a:off x="0" y="0"/>
          <a:ext cx="0" cy="0"/>
          <a:chOff x="0" y="0"/>
          <a:chExt cx="0" cy="0"/>
        </a:xfrm>
      </p:grpSpPr>
      <p:sp>
        <p:nvSpPr>
          <p:cNvPr id="2" name="Google Shape;404;p30">
            <a:extLst>
              <a:ext uri="{FF2B5EF4-FFF2-40B4-BE49-F238E27FC236}">
                <a16:creationId xmlns:a16="http://schemas.microsoft.com/office/drawing/2014/main" id="{72BF4F15-363F-6CC1-D660-6D2D134372EF}"/>
              </a:ext>
            </a:extLst>
          </p:cNvPr>
          <p:cNvSpPr txBox="1">
            <a:spLocks/>
          </p:cNvSpPr>
          <p:nvPr/>
        </p:nvSpPr>
        <p:spPr>
          <a:xfrm>
            <a:off x="1938045" y="2531510"/>
            <a:ext cx="8315909" cy="17949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5400">
                <a:solidFill>
                  <a:schemeClr val="bg1"/>
                </a:solidFill>
              </a:rPr>
              <a:t>Milieucriminaliteit is </a:t>
            </a:r>
            <a:r>
              <a:rPr lang="nl-NL" sz="5400" b="1">
                <a:solidFill>
                  <a:schemeClr val="bg1"/>
                </a:solidFill>
              </a:rPr>
              <a:t>GEEN</a:t>
            </a:r>
            <a:r>
              <a:rPr lang="nl-NL" sz="5400">
                <a:solidFill>
                  <a:schemeClr val="bg1"/>
                </a:solidFill>
              </a:rPr>
              <a:t> </a:t>
            </a:r>
            <a:br>
              <a:rPr lang="nl-NL" sz="5400">
                <a:solidFill>
                  <a:schemeClr val="bg1"/>
                </a:solidFill>
              </a:rPr>
            </a:br>
            <a:r>
              <a:rPr lang="nl-NL" sz="5400">
                <a:solidFill>
                  <a:schemeClr val="bg1"/>
                </a:solidFill>
              </a:rPr>
              <a:t>slachtofferloos delict.”</a:t>
            </a:r>
          </a:p>
        </p:txBody>
      </p:sp>
      <p:pic>
        <p:nvPicPr>
          <p:cNvPr id="8" name="Google Shape;406;p30">
            <a:extLst>
              <a:ext uri="{FF2B5EF4-FFF2-40B4-BE49-F238E27FC236}">
                <a16:creationId xmlns:a16="http://schemas.microsoft.com/office/drawing/2014/main" id="{52126E37-B4BD-780D-0AE6-D3811A3296FB}"/>
              </a:ext>
            </a:extLst>
          </p:cNvPr>
          <p:cNvPicPr preferRelativeResize="0"/>
          <p:nvPr/>
        </p:nvPicPr>
        <p:blipFill rotWithShape="1">
          <a:blip r:embed="rId3">
            <a:alphaModFix/>
          </a:blip>
          <a:srcRect/>
          <a:stretch/>
        </p:blipFill>
        <p:spPr>
          <a:xfrm>
            <a:off x="11113478" y="5777246"/>
            <a:ext cx="1078522" cy="475880"/>
          </a:xfrm>
          <a:prstGeom prst="rect">
            <a:avLst/>
          </a:prstGeom>
          <a:noFill/>
          <a:ln>
            <a:noFill/>
          </a:ln>
        </p:spPr>
      </p:pic>
      <p:cxnSp>
        <p:nvCxnSpPr>
          <p:cNvPr id="5" name="Straight Connector 4">
            <a:extLst>
              <a:ext uri="{FF2B5EF4-FFF2-40B4-BE49-F238E27FC236}">
                <a16:creationId xmlns:a16="http://schemas.microsoft.com/office/drawing/2014/main" id="{2FFDCB3D-0A71-E299-F935-70857E351F5A}"/>
              </a:ext>
            </a:extLst>
          </p:cNvPr>
          <p:cNvCxnSpPr>
            <a:cxnSpLocks/>
          </p:cNvCxnSpPr>
          <p:nvPr/>
        </p:nvCxnSpPr>
        <p:spPr>
          <a:xfrm>
            <a:off x="7835900" y="3327400"/>
            <a:ext cx="1689100"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Google Shape;404;p30">
            <a:extLst>
              <a:ext uri="{FF2B5EF4-FFF2-40B4-BE49-F238E27FC236}">
                <a16:creationId xmlns:a16="http://schemas.microsoft.com/office/drawing/2014/main" id="{B62C0B5A-02AB-0960-4159-25A53CD5DEF0}"/>
              </a:ext>
            </a:extLst>
          </p:cNvPr>
          <p:cNvSpPr txBox="1">
            <a:spLocks/>
          </p:cNvSpPr>
          <p:nvPr/>
        </p:nvSpPr>
        <p:spPr>
          <a:xfrm>
            <a:off x="771089" y="1788462"/>
            <a:ext cx="438002" cy="3988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24000">
                <a:solidFill>
                  <a:schemeClr val="bg2"/>
                </a:solidFill>
              </a:rPr>
              <a:t>“</a:t>
            </a:r>
          </a:p>
        </p:txBody>
      </p:sp>
    </p:spTree>
    <p:extLst>
      <p:ext uri="{BB962C8B-B14F-4D97-AF65-F5344CB8AC3E}">
        <p14:creationId xmlns:p14="http://schemas.microsoft.com/office/powerpoint/2010/main" val="209977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20">
          <a:extLst>
            <a:ext uri="{FF2B5EF4-FFF2-40B4-BE49-F238E27FC236}">
              <a16:creationId xmlns:a16="http://schemas.microsoft.com/office/drawing/2014/main" id="{8B6F3FE4-767B-13BB-8722-34E328C7F6DF}"/>
            </a:ext>
          </a:extLst>
        </p:cNvPr>
        <p:cNvGrpSpPr/>
        <p:nvPr/>
      </p:nvGrpSpPr>
      <p:grpSpPr>
        <a:xfrm>
          <a:off x="0" y="0"/>
          <a:ext cx="0" cy="0"/>
          <a:chOff x="0" y="0"/>
          <a:chExt cx="0" cy="0"/>
        </a:xfrm>
      </p:grpSpPr>
      <p:sp>
        <p:nvSpPr>
          <p:cNvPr id="322" name="Google Shape;322;p25">
            <a:extLst>
              <a:ext uri="{FF2B5EF4-FFF2-40B4-BE49-F238E27FC236}">
                <a16:creationId xmlns:a16="http://schemas.microsoft.com/office/drawing/2014/main" id="{A2E69722-DF15-CCB5-ED31-D6F83DFF3186}"/>
              </a:ext>
            </a:extLst>
          </p:cNvPr>
          <p:cNvSpPr txBox="1">
            <a:spLocks noGrp="1"/>
          </p:cNvSpPr>
          <p:nvPr>
            <p:ph type="title"/>
          </p:nvPr>
        </p:nvSpPr>
        <p:spPr>
          <a:xfrm>
            <a:off x="1296000" y="504000"/>
            <a:ext cx="4680000" cy="900000"/>
          </a:xfrm>
          <a:prstGeom prst="rect">
            <a:avLst/>
          </a:prstGeom>
          <a:noFill/>
          <a:ln>
            <a:noFill/>
          </a:ln>
        </p:spPr>
        <p:txBody>
          <a:bodyPr spcFirstLastPara="1" wrap="square" lIns="0" tIns="0" rIns="0" bIns="0" anchor="ctr" anchorCtr="0">
            <a:normAutofit fontScale="90000"/>
          </a:bodyPr>
          <a:lstStyle/>
          <a:p>
            <a:pPr>
              <a:lnSpc>
                <a:spcPct val="112500"/>
              </a:lnSpc>
            </a:pPr>
            <a:r>
              <a:rPr lang="nl-NL"/>
              <a:t>Behoeften vanuit de gesprekken </a:t>
            </a:r>
          </a:p>
        </p:txBody>
      </p:sp>
      <p:sp>
        <p:nvSpPr>
          <p:cNvPr id="324" name="Google Shape;324;p25">
            <a:extLst>
              <a:ext uri="{FF2B5EF4-FFF2-40B4-BE49-F238E27FC236}">
                <a16:creationId xmlns:a16="http://schemas.microsoft.com/office/drawing/2014/main" id="{9CA4EDFB-0AC3-0BD2-A320-E3AB1907E002}"/>
              </a:ext>
            </a:extLst>
          </p:cNvPr>
          <p:cNvSpPr txBox="1">
            <a:spLocks noGrp="1"/>
          </p:cNvSpPr>
          <p:nvPr>
            <p:ph type="ftr" idx="11"/>
          </p:nvPr>
        </p:nvSpPr>
        <p:spPr>
          <a:xfrm>
            <a:off x="7297200" y="6422254"/>
            <a:ext cx="4114800" cy="365125"/>
          </a:xfrm>
          <a:prstGeom prst="rect">
            <a:avLst/>
          </a:prstGeom>
          <a:noFill/>
          <a:ln>
            <a:noFill/>
          </a:ln>
        </p:spPr>
        <p:txBody>
          <a:bodyPr spcFirstLastPara="1" wrap="square" lIns="0" tIns="0" rIns="0" bIns="0" anchor="ctr" anchorCtr="0">
            <a:noAutofit/>
          </a:bodyPr>
          <a:lstStyle/>
          <a:p>
            <a:r>
              <a:rPr lang="nl-NL"/>
              <a:t>7 april 2025</a:t>
            </a:r>
          </a:p>
        </p:txBody>
      </p:sp>
      <p:sp>
        <p:nvSpPr>
          <p:cNvPr id="325" name="Google Shape;325;p25">
            <a:extLst>
              <a:ext uri="{FF2B5EF4-FFF2-40B4-BE49-F238E27FC236}">
                <a16:creationId xmlns:a16="http://schemas.microsoft.com/office/drawing/2014/main" id="{6ACE29D6-D14A-21F5-BCC0-FE49A3C293F9}"/>
              </a:ext>
            </a:extLst>
          </p:cNvPr>
          <p:cNvSpPr txBox="1">
            <a:spLocks noGrp="1"/>
          </p:cNvSpPr>
          <p:nvPr>
            <p:ph type="sldNum" idx="12"/>
          </p:nvPr>
        </p:nvSpPr>
        <p:spPr>
          <a:xfrm>
            <a:off x="11412000" y="6422254"/>
            <a:ext cx="780000" cy="365125"/>
          </a:xfrm>
          <a:prstGeom prst="rect">
            <a:avLst/>
          </a:prstGeom>
          <a:noFill/>
          <a:ln>
            <a:noFill/>
          </a:ln>
        </p:spPr>
        <p:txBody>
          <a:bodyPr spcFirstLastPara="1" wrap="square" lIns="0" tIns="0" rIns="0" bIns="0" anchor="ctr" anchorCtr="0">
            <a:noAutofit/>
          </a:bodyPr>
          <a:lstStyle/>
          <a:p>
            <a:pPr marL="0" lvl="0" indent="0" algn="ctr" rtl="0">
              <a:lnSpc>
                <a:spcPct val="109090"/>
              </a:lnSpc>
              <a:spcBef>
                <a:spcPts val="0"/>
              </a:spcBef>
              <a:spcAft>
                <a:spcPts val="0"/>
              </a:spcAft>
              <a:buNone/>
            </a:pPr>
            <a:fld id="{00000000-1234-1234-1234-123412341234}" type="slidenum">
              <a:rPr lang="nl-NL"/>
              <a:t>5</a:t>
            </a:fld>
            <a:endParaRPr/>
          </a:p>
        </p:txBody>
      </p:sp>
      <p:sp>
        <p:nvSpPr>
          <p:cNvPr id="326" name="Google Shape;326;p25">
            <a:extLst>
              <a:ext uri="{FF2B5EF4-FFF2-40B4-BE49-F238E27FC236}">
                <a16:creationId xmlns:a16="http://schemas.microsoft.com/office/drawing/2014/main" id="{6CFF3777-BEA1-36D1-F317-509FED3FEDE5}"/>
              </a:ext>
            </a:extLst>
          </p:cNvPr>
          <p:cNvSpPr/>
          <p:nvPr/>
        </p:nvSpPr>
        <p:spPr>
          <a:xfrm>
            <a:off x="3960880" y="7428708"/>
            <a:ext cx="540000" cy="54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7" name="Google Shape;327;p25">
            <a:extLst>
              <a:ext uri="{FF2B5EF4-FFF2-40B4-BE49-F238E27FC236}">
                <a16:creationId xmlns:a16="http://schemas.microsoft.com/office/drawing/2014/main" id="{FB3C3B90-9839-26FC-46B3-AE853E899B4C}"/>
              </a:ext>
            </a:extLst>
          </p:cNvPr>
          <p:cNvSpPr/>
          <p:nvPr/>
        </p:nvSpPr>
        <p:spPr>
          <a:xfrm>
            <a:off x="4601807" y="7428708"/>
            <a:ext cx="540000"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8" name="Google Shape;328;p25">
            <a:extLst>
              <a:ext uri="{FF2B5EF4-FFF2-40B4-BE49-F238E27FC236}">
                <a16:creationId xmlns:a16="http://schemas.microsoft.com/office/drawing/2014/main" id="{2449DC71-16DC-DFEA-E922-7D6F8B0433B0}"/>
              </a:ext>
            </a:extLst>
          </p:cNvPr>
          <p:cNvSpPr/>
          <p:nvPr/>
        </p:nvSpPr>
        <p:spPr>
          <a:xfrm>
            <a:off x="5242734" y="7428708"/>
            <a:ext cx="540000" cy="54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9" name="Google Shape;329;p25">
            <a:extLst>
              <a:ext uri="{FF2B5EF4-FFF2-40B4-BE49-F238E27FC236}">
                <a16:creationId xmlns:a16="http://schemas.microsoft.com/office/drawing/2014/main" id="{DD5EA16E-BD55-69E2-2F57-92FF9449A881}"/>
              </a:ext>
            </a:extLst>
          </p:cNvPr>
          <p:cNvSpPr/>
          <p:nvPr/>
        </p:nvSpPr>
        <p:spPr>
          <a:xfrm>
            <a:off x="5883661" y="7428708"/>
            <a:ext cx="540000" cy="540000"/>
          </a:xfrm>
          <a:prstGeom prst="rect">
            <a:avLst/>
          </a:prstGeom>
          <a:solidFill>
            <a:srgbClr val="363A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0" name="Google Shape;330;p25">
            <a:extLst>
              <a:ext uri="{FF2B5EF4-FFF2-40B4-BE49-F238E27FC236}">
                <a16:creationId xmlns:a16="http://schemas.microsoft.com/office/drawing/2014/main" id="{A68DA4CB-6F7C-CA49-A4C9-13492D929F86}"/>
              </a:ext>
            </a:extLst>
          </p:cNvPr>
          <p:cNvSpPr/>
          <p:nvPr/>
        </p:nvSpPr>
        <p:spPr>
          <a:xfrm>
            <a:off x="6524588" y="7428708"/>
            <a:ext cx="540000" cy="540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1" name="Google Shape;331;p25">
            <a:extLst>
              <a:ext uri="{FF2B5EF4-FFF2-40B4-BE49-F238E27FC236}">
                <a16:creationId xmlns:a16="http://schemas.microsoft.com/office/drawing/2014/main" id="{82D1C4A3-850E-044E-AD1C-BA8B421CC138}"/>
              </a:ext>
            </a:extLst>
          </p:cNvPr>
          <p:cNvSpPr/>
          <p:nvPr/>
        </p:nvSpPr>
        <p:spPr>
          <a:xfrm>
            <a:off x="7165515" y="7428708"/>
            <a:ext cx="540000" cy="5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2" name="Google Shape;332;p25">
            <a:extLst>
              <a:ext uri="{FF2B5EF4-FFF2-40B4-BE49-F238E27FC236}">
                <a16:creationId xmlns:a16="http://schemas.microsoft.com/office/drawing/2014/main" id="{EE5C83C3-B314-18CD-B023-C87A85EACAE6}"/>
              </a:ext>
            </a:extLst>
          </p:cNvPr>
          <p:cNvSpPr/>
          <p:nvPr/>
        </p:nvSpPr>
        <p:spPr>
          <a:xfrm>
            <a:off x="7806442" y="7428708"/>
            <a:ext cx="540000" cy="540000"/>
          </a:xfrm>
          <a:prstGeom prst="rect">
            <a:avLst/>
          </a:prstGeom>
          <a:solidFill>
            <a:srgbClr val="B7D6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3" name="Google Shape;333;p25">
            <a:extLst>
              <a:ext uri="{FF2B5EF4-FFF2-40B4-BE49-F238E27FC236}">
                <a16:creationId xmlns:a16="http://schemas.microsoft.com/office/drawing/2014/main" id="{840C6060-2DAA-0509-F09E-C1905B58AE40}"/>
              </a:ext>
            </a:extLst>
          </p:cNvPr>
          <p:cNvSpPr/>
          <p:nvPr/>
        </p:nvSpPr>
        <p:spPr>
          <a:xfrm>
            <a:off x="8447369" y="7428708"/>
            <a:ext cx="540000" cy="54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4" name="Google Shape;334;p25">
            <a:extLst>
              <a:ext uri="{FF2B5EF4-FFF2-40B4-BE49-F238E27FC236}">
                <a16:creationId xmlns:a16="http://schemas.microsoft.com/office/drawing/2014/main" id="{67B43402-BE42-883A-4565-26279626BF89}"/>
              </a:ext>
            </a:extLst>
          </p:cNvPr>
          <p:cNvSpPr/>
          <p:nvPr/>
        </p:nvSpPr>
        <p:spPr>
          <a:xfrm>
            <a:off x="9088296" y="7428708"/>
            <a:ext cx="540000" cy="540000"/>
          </a:xfrm>
          <a:prstGeom prst="rect">
            <a:avLst/>
          </a:prstGeom>
          <a:solidFill>
            <a:srgbClr val="88B6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5" name="Google Shape;335;p25">
            <a:extLst>
              <a:ext uri="{FF2B5EF4-FFF2-40B4-BE49-F238E27FC236}">
                <a16:creationId xmlns:a16="http://schemas.microsoft.com/office/drawing/2014/main" id="{FFA11153-3855-515E-2254-D54B85D1C1A4}"/>
              </a:ext>
            </a:extLst>
          </p:cNvPr>
          <p:cNvSpPr/>
          <p:nvPr/>
        </p:nvSpPr>
        <p:spPr>
          <a:xfrm>
            <a:off x="9729223" y="7428708"/>
            <a:ext cx="540000" cy="540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6" name="Google Shape;336;p25">
            <a:extLst>
              <a:ext uri="{FF2B5EF4-FFF2-40B4-BE49-F238E27FC236}">
                <a16:creationId xmlns:a16="http://schemas.microsoft.com/office/drawing/2014/main" id="{825ACA0D-A6EE-A23A-3B2D-D5A231EED6EC}"/>
              </a:ext>
            </a:extLst>
          </p:cNvPr>
          <p:cNvSpPr/>
          <p:nvPr/>
        </p:nvSpPr>
        <p:spPr>
          <a:xfrm>
            <a:off x="10370150" y="7428708"/>
            <a:ext cx="540000" cy="5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7" name="Google Shape;337;p25">
            <a:extLst>
              <a:ext uri="{FF2B5EF4-FFF2-40B4-BE49-F238E27FC236}">
                <a16:creationId xmlns:a16="http://schemas.microsoft.com/office/drawing/2014/main" id="{6C9BE387-053A-E6C8-FD25-473274541E90}"/>
              </a:ext>
            </a:extLst>
          </p:cNvPr>
          <p:cNvSpPr/>
          <p:nvPr/>
        </p:nvSpPr>
        <p:spPr>
          <a:xfrm>
            <a:off x="11011077" y="7428708"/>
            <a:ext cx="540000" cy="54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8" name="Google Shape;338;p25">
            <a:extLst>
              <a:ext uri="{FF2B5EF4-FFF2-40B4-BE49-F238E27FC236}">
                <a16:creationId xmlns:a16="http://schemas.microsoft.com/office/drawing/2014/main" id="{38FDD33D-57D7-D89D-C44E-E246303C21F6}"/>
              </a:ext>
            </a:extLst>
          </p:cNvPr>
          <p:cNvSpPr/>
          <p:nvPr/>
        </p:nvSpPr>
        <p:spPr>
          <a:xfrm>
            <a:off x="11652000" y="7428708"/>
            <a:ext cx="540000" cy="54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Tijdelijke aanduiding voor tekst 2">
            <a:extLst>
              <a:ext uri="{FF2B5EF4-FFF2-40B4-BE49-F238E27FC236}">
                <a16:creationId xmlns:a16="http://schemas.microsoft.com/office/drawing/2014/main" id="{8FD5F02F-B6BA-0CD6-846E-7FC81DF87004}"/>
              </a:ext>
            </a:extLst>
          </p:cNvPr>
          <p:cNvSpPr>
            <a:spLocks noGrp="1"/>
          </p:cNvSpPr>
          <p:nvPr>
            <p:ph type="body" idx="1"/>
          </p:nvPr>
        </p:nvSpPr>
        <p:spPr>
          <a:xfrm>
            <a:off x="1183061" y="1848238"/>
            <a:ext cx="5247509" cy="4438731"/>
          </a:xfrm>
        </p:spPr>
        <p:txBody>
          <a:bodyPr>
            <a:normAutofit lnSpcReduction="10000"/>
          </a:bodyPr>
          <a:lstStyle/>
          <a:p>
            <a:pPr>
              <a:lnSpc>
                <a:spcPct val="100000"/>
              </a:lnSpc>
            </a:pPr>
            <a:r>
              <a:rPr lang="nl-NL" dirty="0">
                <a:cs typeface="Arial"/>
              </a:rPr>
              <a:t>Stoppen van de vervuiling </a:t>
            </a:r>
            <a:endParaRPr lang="nl-NL" dirty="0"/>
          </a:p>
          <a:p>
            <a:pPr marL="114300" indent="0">
              <a:lnSpc>
                <a:spcPct val="100000"/>
              </a:lnSpc>
              <a:buNone/>
            </a:pPr>
            <a:endParaRPr lang="nl-NL">
              <a:cs typeface="Arial"/>
            </a:endParaRPr>
          </a:p>
          <a:p>
            <a:pPr>
              <a:lnSpc>
                <a:spcPct val="100000"/>
              </a:lnSpc>
            </a:pPr>
            <a:r>
              <a:rPr lang="nl-NL" dirty="0">
                <a:cs typeface="Arial"/>
              </a:rPr>
              <a:t>Behoefte aan informatie</a:t>
            </a:r>
          </a:p>
          <a:p>
            <a:pPr marL="114300" indent="0">
              <a:lnSpc>
                <a:spcPct val="100000"/>
              </a:lnSpc>
              <a:buNone/>
            </a:pPr>
            <a:endParaRPr lang="nl-NL">
              <a:cs typeface="Arial"/>
            </a:endParaRPr>
          </a:p>
          <a:p>
            <a:pPr>
              <a:lnSpc>
                <a:spcPct val="100000"/>
              </a:lnSpc>
            </a:pPr>
            <a:r>
              <a:rPr lang="nl-NL" dirty="0">
                <a:cs typeface="Arial"/>
              </a:rPr>
              <a:t>Erkenning/overheid moet verantwoordelijkheid nemen </a:t>
            </a:r>
            <a:endParaRPr lang="nl-NL" dirty="0"/>
          </a:p>
          <a:p>
            <a:pPr marL="114300" indent="0">
              <a:lnSpc>
                <a:spcPct val="100000"/>
              </a:lnSpc>
              <a:buNone/>
            </a:pPr>
            <a:endParaRPr lang="nl-NL">
              <a:cs typeface="Arial"/>
            </a:endParaRPr>
          </a:p>
          <a:p>
            <a:pPr>
              <a:lnSpc>
                <a:spcPct val="100000"/>
              </a:lnSpc>
            </a:pPr>
            <a:r>
              <a:rPr lang="nl-NL" dirty="0">
                <a:cs typeface="Arial"/>
              </a:rPr>
              <a:t>Juridische ondersteuning </a:t>
            </a:r>
          </a:p>
          <a:p>
            <a:pPr>
              <a:lnSpc>
                <a:spcPct val="100000"/>
              </a:lnSpc>
            </a:pPr>
            <a:endParaRPr lang="nl-NL">
              <a:cs typeface="Arial"/>
            </a:endParaRPr>
          </a:p>
          <a:p>
            <a:pPr>
              <a:lnSpc>
                <a:spcPct val="100000"/>
              </a:lnSpc>
            </a:pPr>
            <a:r>
              <a:rPr lang="nl-NL" dirty="0">
                <a:cs typeface="Arial"/>
              </a:rPr>
              <a:t>Behoefte om te verenigen </a:t>
            </a:r>
          </a:p>
          <a:p>
            <a:pPr>
              <a:lnSpc>
                <a:spcPct val="100000"/>
              </a:lnSpc>
            </a:pPr>
            <a:endParaRPr lang="nl-NL">
              <a:cs typeface="Arial"/>
            </a:endParaRPr>
          </a:p>
          <a:p>
            <a:pPr>
              <a:lnSpc>
                <a:spcPct val="100000"/>
              </a:lnSpc>
            </a:pPr>
            <a:r>
              <a:rPr lang="nl-NL" dirty="0">
                <a:cs typeface="Arial"/>
              </a:rPr>
              <a:t>Behoefte aan financiële ondersteuning</a:t>
            </a:r>
          </a:p>
          <a:p>
            <a:pPr>
              <a:lnSpc>
                <a:spcPct val="100000"/>
              </a:lnSpc>
            </a:pPr>
            <a:endParaRPr lang="nl-NL">
              <a:cs typeface="Arial"/>
            </a:endParaRPr>
          </a:p>
          <a:p>
            <a:pPr>
              <a:lnSpc>
                <a:spcPct val="100000"/>
              </a:lnSpc>
            </a:pPr>
            <a:r>
              <a:rPr lang="nl-NL" dirty="0">
                <a:cs typeface="Arial"/>
              </a:rPr>
              <a:t>Behoefte aan psychosociale steun</a:t>
            </a:r>
            <a:r>
              <a:rPr lang="nl-NL" sz="2000" dirty="0">
                <a:solidFill>
                  <a:srgbClr val="FFFFFF"/>
                </a:solidFill>
                <a:latin typeface="Arial"/>
                <a:cs typeface="Arial"/>
              </a:rPr>
              <a:t> </a:t>
            </a:r>
          </a:p>
          <a:p>
            <a:pPr>
              <a:lnSpc>
                <a:spcPct val="100000"/>
              </a:lnSpc>
            </a:pPr>
            <a:endParaRPr lang="nl-NL" sz="2000">
              <a:solidFill>
                <a:srgbClr val="FFFFFF"/>
              </a:solidFill>
              <a:latin typeface="Arial"/>
              <a:cs typeface="Arial"/>
            </a:endParaRPr>
          </a:p>
        </p:txBody>
      </p:sp>
      <p:pic>
        <p:nvPicPr>
          <p:cNvPr id="6" name="Tijdelijke aanduiding voor afbeelding 5" descr="Afbeelding met buitenshuis, persoon, hemel, wolk&#10;&#10;Door AI gegenereerde inhoud is mogelijk onjuist.">
            <a:extLst>
              <a:ext uri="{FF2B5EF4-FFF2-40B4-BE49-F238E27FC236}">
                <a16:creationId xmlns:a16="http://schemas.microsoft.com/office/drawing/2014/main" id="{2C9D37BA-1F98-675D-CFFE-D515813B9758}"/>
              </a:ext>
            </a:extLst>
          </p:cNvPr>
          <p:cNvPicPr>
            <a:picLocks noGrp="1" noChangeAspect="1"/>
          </p:cNvPicPr>
          <p:nvPr>
            <p:ph type="pic" idx="2"/>
          </p:nvPr>
        </p:nvPicPr>
        <p:blipFill>
          <a:blip r:embed="rId3"/>
          <a:srcRect l="19815" t="-347" r="24102" b="347"/>
          <a:stretch/>
        </p:blipFill>
        <p:spPr>
          <a:xfrm>
            <a:off x="6217688" y="-130968"/>
            <a:ext cx="6147732" cy="6988976"/>
          </a:xfrm>
        </p:spPr>
      </p:pic>
    </p:spTree>
    <p:extLst>
      <p:ext uri="{BB962C8B-B14F-4D97-AF65-F5344CB8AC3E}">
        <p14:creationId xmlns:p14="http://schemas.microsoft.com/office/powerpoint/2010/main" val="499803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E056-6572-EABF-B83F-BFF5AD4018D6}"/>
            </a:ext>
          </a:extLst>
        </p:cNvPr>
        <p:cNvGrpSpPr/>
        <p:nvPr/>
      </p:nvGrpSpPr>
      <p:grpSpPr>
        <a:xfrm>
          <a:off x="0" y="0"/>
          <a:ext cx="0" cy="0"/>
          <a:chOff x="0" y="0"/>
          <a:chExt cx="0" cy="0"/>
        </a:xfrm>
      </p:grpSpPr>
      <p:pic>
        <p:nvPicPr>
          <p:cNvPr id="1029" name="Picture 1028">
            <a:extLst>
              <a:ext uri="{FF2B5EF4-FFF2-40B4-BE49-F238E27FC236}">
                <a16:creationId xmlns:a16="http://schemas.microsoft.com/office/drawing/2014/main" id="{A966CD5F-EB39-4456-D5C9-23FC094F030B}"/>
              </a:ext>
            </a:extLst>
          </p:cNvPr>
          <p:cNvPicPr>
            <a:picLocks noChangeAspect="1"/>
          </p:cNvPicPr>
          <p:nvPr/>
        </p:nvPicPr>
        <p:blipFill>
          <a:blip r:embed="rId3"/>
          <a:stretch>
            <a:fillRect/>
          </a:stretch>
        </p:blipFill>
        <p:spPr>
          <a:xfrm rot="15300000">
            <a:off x="11016445" y="4816163"/>
            <a:ext cx="65813" cy="117001"/>
          </a:xfrm>
          <a:prstGeom prst="rect">
            <a:avLst/>
          </a:prstGeom>
        </p:spPr>
      </p:pic>
      <p:pic>
        <p:nvPicPr>
          <p:cNvPr id="1028" name="Picture 1027">
            <a:extLst>
              <a:ext uri="{FF2B5EF4-FFF2-40B4-BE49-F238E27FC236}">
                <a16:creationId xmlns:a16="http://schemas.microsoft.com/office/drawing/2014/main" id="{1C4DA6EC-1549-081C-85FC-C5FE1AB78B93}"/>
              </a:ext>
            </a:extLst>
          </p:cNvPr>
          <p:cNvPicPr>
            <a:picLocks noChangeAspect="1"/>
          </p:cNvPicPr>
          <p:nvPr/>
        </p:nvPicPr>
        <p:blipFill>
          <a:blip r:embed="rId3"/>
          <a:stretch>
            <a:fillRect/>
          </a:stretch>
        </p:blipFill>
        <p:spPr>
          <a:xfrm>
            <a:off x="11123979" y="4765868"/>
            <a:ext cx="65813" cy="117001"/>
          </a:xfrm>
          <a:prstGeom prst="rect">
            <a:avLst/>
          </a:prstGeom>
        </p:spPr>
      </p:pic>
      <p:sp>
        <p:nvSpPr>
          <p:cNvPr id="1076" name="TextBox 1075">
            <a:extLst>
              <a:ext uri="{FF2B5EF4-FFF2-40B4-BE49-F238E27FC236}">
                <a16:creationId xmlns:a16="http://schemas.microsoft.com/office/drawing/2014/main" id="{ED3ED028-748A-2C97-7130-3466C6206A97}"/>
              </a:ext>
            </a:extLst>
          </p:cNvPr>
          <p:cNvSpPr txBox="1"/>
          <p:nvPr/>
        </p:nvSpPr>
        <p:spPr>
          <a:xfrm>
            <a:off x="7561393" y="5678705"/>
            <a:ext cx="1008000" cy="343547"/>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Omgevingsdiensten functioneren op gelijkwaardige manier in heel Nederland</a:t>
            </a:r>
          </a:p>
        </p:txBody>
      </p:sp>
      <p:sp>
        <p:nvSpPr>
          <p:cNvPr id="1077" name="TextBox 1076">
            <a:extLst>
              <a:ext uri="{FF2B5EF4-FFF2-40B4-BE49-F238E27FC236}">
                <a16:creationId xmlns:a16="http://schemas.microsoft.com/office/drawing/2014/main" id="{83E3113D-3EB2-039B-E451-F97BC0A14093}"/>
              </a:ext>
            </a:extLst>
          </p:cNvPr>
          <p:cNvSpPr txBox="1"/>
          <p:nvPr/>
        </p:nvSpPr>
        <p:spPr>
          <a:xfrm>
            <a:off x="10029517" y="3668222"/>
            <a:ext cx="1008000" cy="528212"/>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Omgevingsdiensten hebben voldoende capaciteit om rekening te houden met omwonenden in vergunningverlening, handhaving en toezicht</a:t>
            </a:r>
          </a:p>
        </p:txBody>
      </p:sp>
      <p:sp>
        <p:nvSpPr>
          <p:cNvPr id="1062" name="TextBox 1061">
            <a:extLst>
              <a:ext uri="{FF2B5EF4-FFF2-40B4-BE49-F238E27FC236}">
                <a16:creationId xmlns:a16="http://schemas.microsoft.com/office/drawing/2014/main" id="{82184C13-049B-7116-5C19-D9A6C7CE1ADB}"/>
              </a:ext>
            </a:extLst>
          </p:cNvPr>
          <p:cNvSpPr txBox="1"/>
          <p:nvPr/>
        </p:nvSpPr>
        <p:spPr>
          <a:xfrm>
            <a:off x="8653277" y="3539655"/>
            <a:ext cx="1008000" cy="416250"/>
          </a:xfrm>
          <a:prstGeom prst="rect">
            <a:avLst/>
          </a:prstGeom>
          <a:solidFill>
            <a:schemeClr val="bg1"/>
          </a:solidFill>
        </p:spPr>
        <p:txBody>
          <a:bodyPr wrap="square" lIns="72000" tIns="72000" rIns="72000" bIns="72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Slachtoffers worden beter gerepresenteerd in beleidsvorming</a:t>
            </a:r>
          </a:p>
        </p:txBody>
      </p:sp>
      <p:sp>
        <p:nvSpPr>
          <p:cNvPr id="6" name="Rectangle 5">
            <a:extLst>
              <a:ext uri="{FF2B5EF4-FFF2-40B4-BE49-F238E27FC236}">
                <a16:creationId xmlns:a16="http://schemas.microsoft.com/office/drawing/2014/main" id="{5CEE1EE1-CA3E-A6F7-E99A-F7C03B5ABDD3}"/>
              </a:ext>
            </a:extLst>
          </p:cNvPr>
          <p:cNvSpPr/>
          <p:nvPr/>
        </p:nvSpPr>
        <p:spPr>
          <a:xfrm>
            <a:off x="0" y="6271490"/>
            <a:ext cx="2757514" cy="583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 name="Graphic 22">
            <a:extLst>
              <a:ext uri="{FF2B5EF4-FFF2-40B4-BE49-F238E27FC236}">
                <a16:creationId xmlns:a16="http://schemas.microsoft.com/office/drawing/2014/main" id="{F587B105-19FE-94A1-55A6-9F409FC03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7282" y="3822321"/>
            <a:ext cx="8471625" cy="2627772"/>
          </a:xfrm>
          <a:prstGeom prst="rect">
            <a:avLst/>
          </a:prstGeom>
        </p:spPr>
      </p:pic>
      <p:sp>
        <p:nvSpPr>
          <p:cNvPr id="1080" name="TextBox 1079">
            <a:extLst>
              <a:ext uri="{FF2B5EF4-FFF2-40B4-BE49-F238E27FC236}">
                <a16:creationId xmlns:a16="http://schemas.microsoft.com/office/drawing/2014/main" id="{E1749AB5-922B-AAF9-8434-9CBE4D30B6D6}"/>
              </a:ext>
            </a:extLst>
          </p:cNvPr>
          <p:cNvSpPr txBox="1"/>
          <p:nvPr/>
        </p:nvSpPr>
        <p:spPr>
          <a:xfrm>
            <a:off x="7725418" y="4422668"/>
            <a:ext cx="821522" cy="416250"/>
          </a:xfrm>
          <a:prstGeom prst="rect">
            <a:avLst/>
          </a:prstGeom>
          <a:solidFill>
            <a:schemeClr val="bg1"/>
          </a:solidFill>
        </p:spPr>
        <p:txBody>
          <a:bodyPr wrap="square" lIns="72000" tIns="72000" rIns="72000" bIns="72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Verhoogde transparantie en publieke controle op vervuilers en instanties </a:t>
            </a:r>
          </a:p>
        </p:txBody>
      </p:sp>
      <p:pic>
        <p:nvPicPr>
          <p:cNvPr id="1057" name="Picture 1056">
            <a:extLst>
              <a:ext uri="{FF2B5EF4-FFF2-40B4-BE49-F238E27FC236}">
                <a16:creationId xmlns:a16="http://schemas.microsoft.com/office/drawing/2014/main" id="{BE9C17E9-FAA1-B2A6-264C-0E0ED4949699}"/>
              </a:ext>
            </a:extLst>
          </p:cNvPr>
          <p:cNvPicPr>
            <a:picLocks noChangeAspect="1"/>
          </p:cNvPicPr>
          <p:nvPr/>
        </p:nvPicPr>
        <p:blipFill>
          <a:blip r:embed="rId6"/>
          <a:stretch>
            <a:fillRect/>
          </a:stretch>
        </p:blipFill>
        <p:spPr>
          <a:xfrm flipH="1">
            <a:off x="5817929" y="4428968"/>
            <a:ext cx="215466" cy="444261"/>
          </a:xfrm>
          <a:prstGeom prst="rect">
            <a:avLst/>
          </a:prstGeom>
        </p:spPr>
      </p:pic>
      <p:pic>
        <p:nvPicPr>
          <p:cNvPr id="21" name="Graphic 20">
            <a:extLst>
              <a:ext uri="{FF2B5EF4-FFF2-40B4-BE49-F238E27FC236}">
                <a16:creationId xmlns:a16="http://schemas.microsoft.com/office/drawing/2014/main" id="{12EEFB8C-6790-1362-0967-A6EB38C3DE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1368" y="3960773"/>
            <a:ext cx="6726016" cy="1975949"/>
          </a:xfrm>
          <a:prstGeom prst="rect">
            <a:avLst/>
          </a:prstGeom>
        </p:spPr>
      </p:pic>
      <p:pic>
        <p:nvPicPr>
          <p:cNvPr id="1033" name="Graphic 1032">
            <a:extLst>
              <a:ext uri="{FF2B5EF4-FFF2-40B4-BE49-F238E27FC236}">
                <a16:creationId xmlns:a16="http://schemas.microsoft.com/office/drawing/2014/main" id="{6F541B41-455B-29E0-AD0A-6DA74D824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46" y="4370804"/>
            <a:ext cx="1072773" cy="478190"/>
          </a:xfrm>
          <a:prstGeom prst="rect">
            <a:avLst/>
          </a:prstGeom>
        </p:spPr>
      </p:pic>
      <p:sp>
        <p:nvSpPr>
          <p:cNvPr id="10" name="Oval 9">
            <a:extLst>
              <a:ext uri="{FF2B5EF4-FFF2-40B4-BE49-F238E27FC236}">
                <a16:creationId xmlns:a16="http://schemas.microsoft.com/office/drawing/2014/main" id="{2F0AB441-739F-03DB-BDDC-998DFC860DAC}"/>
              </a:ext>
            </a:extLst>
          </p:cNvPr>
          <p:cNvSpPr/>
          <p:nvPr/>
        </p:nvSpPr>
        <p:spPr>
          <a:xfrm>
            <a:off x="8727490" y="-911118"/>
            <a:ext cx="4031761" cy="2739334"/>
          </a:xfrm>
          <a:custGeom>
            <a:avLst/>
            <a:gdLst>
              <a:gd name="connsiteX0" fmla="*/ 0 w 4031673"/>
              <a:gd name="connsiteY0" fmla="*/ 1369667 h 2739334"/>
              <a:gd name="connsiteX1" fmla="*/ 2015837 w 4031673"/>
              <a:gd name="connsiteY1" fmla="*/ 0 h 2739334"/>
              <a:gd name="connsiteX2" fmla="*/ 4031674 w 4031673"/>
              <a:gd name="connsiteY2" fmla="*/ 1369667 h 2739334"/>
              <a:gd name="connsiteX3" fmla="*/ 2015837 w 4031673"/>
              <a:gd name="connsiteY3" fmla="*/ 2739334 h 2739334"/>
              <a:gd name="connsiteX4" fmla="*/ 0 w 4031673"/>
              <a:gd name="connsiteY4" fmla="*/ 1369667 h 2739334"/>
              <a:gd name="connsiteX0" fmla="*/ 0 w 4031761"/>
              <a:gd name="connsiteY0" fmla="*/ 1369667 h 2739334"/>
              <a:gd name="connsiteX1" fmla="*/ 2015837 w 4031761"/>
              <a:gd name="connsiteY1" fmla="*/ 0 h 2739334"/>
              <a:gd name="connsiteX2" fmla="*/ 4031674 w 4031761"/>
              <a:gd name="connsiteY2" fmla="*/ 1369667 h 2739334"/>
              <a:gd name="connsiteX3" fmla="*/ 2015837 w 4031761"/>
              <a:gd name="connsiteY3" fmla="*/ 2739334 h 2739334"/>
              <a:gd name="connsiteX4" fmla="*/ 0 w 4031761"/>
              <a:gd name="connsiteY4" fmla="*/ 1369667 h 2739334"/>
              <a:gd name="connsiteX0" fmla="*/ 0 w 4031761"/>
              <a:gd name="connsiteY0" fmla="*/ 1369667 h 2739334"/>
              <a:gd name="connsiteX1" fmla="*/ 2015837 w 4031761"/>
              <a:gd name="connsiteY1" fmla="*/ 0 h 2739334"/>
              <a:gd name="connsiteX2" fmla="*/ 4031674 w 4031761"/>
              <a:gd name="connsiteY2" fmla="*/ 1369667 h 2739334"/>
              <a:gd name="connsiteX3" fmla="*/ 2015837 w 4031761"/>
              <a:gd name="connsiteY3" fmla="*/ 2739334 h 2739334"/>
              <a:gd name="connsiteX4" fmla="*/ 0 w 4031761"/>
              <a:gd name="connsiteY4" fmla="*/ 1369667 h 273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761" h="2739334">
                <a:moveTo>
                  <a:pt x="0" y="1369667"/>
                </a:moveTo>
                <a:cubicBezTo>
                  <a:pt x="0" y="228757"/>
                  <a:pt x="902521" y="0"/>
                  <a:pt x="2015837" y="0"/>
                </a:cubicBezTo>
                <a:cubicBezTo>
                  <a:pt x="3129153" y="0"/>
                  <a:pt x="4031674" y="613221"/>
                  <a:pt x="4031674" y="1369667"/>
                </a:cubicBezTo>
                <a:cubicBezTo>
                  <a:pt x="4042065" y="2500186"/>
                  <a:pt x="3129153" y="2739334"/>
                  <a:pt x="2015837" y="2739334"/>
                </a:cubicBezTo>
                <a:cubicBezTo>
                  <a:pt x="902521" y="2739334"/>
                  <a:pt x="0" y="2126113"/>
                  <a:pt x="0" y="1369667"/>
                </a:cubicBez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B63171F8-33D1-DB92-6ED8-9868609677D0}"/>
              </a:ext>
            </a:extLst>
          </p:cNvPr>
          <p:cNvSpPr/>
          <p:nvPr/>
        </p:nvSpPr>
        <p:spPr>
          <a:xfrm rot="1483125">
            <a:off x="9475459" y="1552237"/>
            <a:ext cx="769302" cy="508409"/>
          </a:xfrm>
          <a:prstGeom prst="ellipse">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4" name="Graphic 53">
            <a:extLst>
              <a:ext uri="{FF2B5EF4-FFF2-40B4-BE49-F238E27FC236}">
                <a16:creationId xmlns:a16="http://schemas.microsoft.com/office/drawing/2014/main" id="{C13C7B88-7543-ABE7-2E18-5DE0DD273C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89523" y="996519"/>
            <a:ext cx="3109712" cy="1446377"/>
          </a:xfrm>
          <a:prstGeom prst="rect">
            <a:avLst/>
          </a:prstGeom>
        </p:spPr>
      </p:pic>
      <p:sp>
        <p:nvSpPr>
          <p:cNvPr id="27" name="TextBox 26">
            <a:extLst>
              <a:ext uri="{FF2B5EF4-FFF2-40B4-BE49-F238E27FC236}">
                <a16:creationId xmlns:a16="http://schemas.microsoft.com/office/drawing/2014/main" id="{4F07471F-B2F5-6C65-05AE-6B73A67D2696}"/>
              </a:ext>
            </a:extLst>
          </p:cNvPr>
          <p:cNvSpPr txBox="1"/>
          <p:nvPr/>
        </p:nvSpPr>
        <p:spPr>
          <a:xfrm rot="10800000">
            <a:off x="10215410" y="576163"/>
            <a:ext cx="397231" cy="740267"/>
          </a:xfrm>
          <a:prstGeom prst="rect">
            <a:avLst/>
          </a:prstGeom>
          <a:noFill/>
        </p:spPr>
        <p:txBody>
          <a:bodyPr wrap="square" lIns="0" tIns="0" rIns="0" bIns="0" rtlCol="0">
            <a:spAutoFit/>
          </a:bodyPr>
          <a:lstStyle/>
          <a:p>
            <a:pPr>
              <a:lnSpc>
                <a:spcPct val="115000"/>
              </a:lnSpc>
            </a:pPr>
            <a:r>
              <a:rPr lang="nl-NL" sz="4400">
                <a:solidFill>
                  <a:srgbClr val="B7D6DC"/>
                </a:solidFill>
                <a:latin typeface="Aptos" panose="020B0004020202020204" pitchFamily="34" charset="0"/>
                <a:ea typeface="Aptos" panose="020B0004020202020204" pitchFamily="34" charset="0"/>
              </a:rPr>
              <a:t>“</a:t>
            </a:r>
            <a:endParaRPr lang="en-NL" sz="4400">
              <a:solidFill>
                <a:srgbClr val="B7D6DC"/>
              </a:solidFill>
              <a:latin typeface="Aptos" panose="020B0004020202020204" pitchFamily="34" charset="0"/>
              <a:ea typeface="Aptos" panose="020B0004020202020204" pitchFamily="34" charset="0"/>
            </a:endParaRPr>
          </a:p>
        </p:txBody>
      </p:sp>
      <p:sp>
        <p:nvSpPr>
          <p:cNvPr id="26" name="TextBox 25">
            <a:extLst>
              <a:ext uri="{FF2B5EF4-FFF2-40B4-BE49-F238E27FC236}">
                <a16:creationId xmlns:a16="http://schemas.microsoft.com/office/drawing/2014/main" id="{3DDA9DAF-8F07-9568-3238-2EB13CDA6CA6}"/>
              </a:ext>
            </a:extLst>
          </p:cNvPr>
          <p:cNvSpPr txBox="1"/>
          <p:nvPr/>
        </p:nvSpPr>
        <p:spPr>
          <a:xfrm>
            <a:off x="8973157" y="334696"/>
            <a:ext cx="397231" cy="740267"/>
          </a:xfrm>
          <a:prstGeom prst="rect">
            <a:avLst/>
          </a:prstGeom>
          <a:noFill/>
        </p:spPr>
        <p:txBody>
          <a:bodyPr wrap="square" lIns="0" tIns="0" rIns="0" bIns="0" rtlCol="0">
            <a:spAutoFit/>
          </a:bodyPr>
          <a:lstStyle/>
          <a:p>
            <a:pPr>
              <a:lnSpc>
                <a:spcPct val="115000"/>
              </a:lnSpc>
            </a:pPr>
            <a:r>
              <a:rPr lang="nl-NL" sz="4400">
                <a:solidFill>
                  <a:srgbClr val="B7D6DC"/>
                </a:solidFill>
                <a:latin typeface="Aptos" panose="020B0004020202020204" pitchFamily="34" charset="0"/>
                <a:ea typeface="Aptos" panose="020B0004020202020204" pitchFamily="34" charset="0"/>
              </a:rPr>
              <a:t>“</a:t>
            </a:r>
            <a:endParaRPr lang="en-NL" sz="4400">
              <a:solidFill>
                <a:srgbClr val="B7D6DC"/>
              </a:solidFill>
              <a:latin typeface="Aptos" panose="020B0004020202020204" pitchFamily="34" charset="0"/>
              <a:ea typeface="Aptos" panose="020B0004020202020204" pitchFamily="34" charset="0"/>
            </a:endParaRPr>
          </a:p>
        </p:txBody>
      </p:sp>
      <p:pic>
        <p:nvPicPr>
          <p:cNvPr id="14" name="Picture 13">
            <a:extLst>
              <a:ext uri="{FF2B5EF4-FFF2-40B4-BE49-F238E27FC236}">
                <a16:creationId xmlns:a16="http://schemas.microsoft.com/office/drawing/2014/main" id="{0423F7D4-774F-0E09-9794-C171C3CBDE0B}"/>
              </a:ext>
            </a:extLst>
          </p:cNvPr>
          <p:cNvPicPr>
            <a:picLocks noChangeAspect="1"/>
          </p:cNvPicPr>
          <p:nvPr/>
        </p:nvPicPr>
        <p:blipFill>
          <a:blip r:embed="rId13"/>
          <a:stretch>
            <a:fillRect/>
          </a:stretch>
        </p:blipFill>
        <p:spPr>
          <a:xfrm>
            <a:off x="10619367" y="226731"/>
            <a:ext cx="1296376" cy="1134966"/>
          </a:xfrm>
          <a:prstGeom prst="rect">
            <a:avLst/>
          </a:prstGeom>
        </p:spPr>
      </p:pic>
      <p:sp>
        <p:nvSpPr>
          <p:cNvPr id="24" name="TextBox 23">
            <a:extLst>
              <a:ext uri="{FF2B5EF4-FFF2-40B4-BE49-F238E27FC236}">
                <a16:creationId xmlns:a16="http://schemas.microsoft.com/office/drawing/2014/main" id="{A7EB60B0-E6C5-D967-D74A-DF91DADC858E}"/>
              </a:ext>
            </a:extLst>
          </p:cNvPr>
          <p:cNvSpPr txBox="1"/>
          <p:nvPr/>
        </p:nvSpPr>
        <p:spPr>
          <a:xfrm>
            <a:off x="9202236" y="544810"/>
            <a:ext cx="1462067" cy="508409"/>
          </a:xfrm>
          <a:prstGeom prst="rect">
            <a:avLst/>
          </a:prstGeom>
          <a:noFill/>
        </p:spPr>
        <p:txBody>
          <a:bodyPr wrap="square" lIns="0" tIns="0" rIns="0" bIns="0" rtlCol="0">
            <a:spAutoFit/>
          </a:bodyPr>
          <a:lstStyle/>
          <a:p>
            <a:pPr>
              <a:lnSpc>
                <a:spcPct val="120000"/>
              </a:lnSpc>
            </a:pPr>
            <a:r>
              <a:rPr lang="nl-NL" sz="700">
                <a:latin typeface="Corbel" panose="020B0503020204020204" pitchFamily="34" charset="0"/>
                <a:ea typeface="Aptos" panose="020B0004020202020204" pitchFamily="34" charset="0"/>
              </a:rPr>
              <a:t>We leven in een gezonde en veilige leefomgeving waarin milieucriminaliteit niet wordt geaccepteerd en slachtoffers worden erkend en ondersteund.</a:t>
            </a:r>
            <a:endParaRPr lang="en-NL" sz="700">
              <a:latin typeface="Corbel" panose="020B0503020204020204" pitchFamily="34" charset="0"/>
              <a:ea typeface="Aptos" panose="020B0004020202020204" pitchFamily="34" charset="0"/>
            </a:endParaRPr>
          </a:p>
        </p:txBody>
      </p:sp>
      <p:sp>
        <p:nvSpPr>
          <p:cNvPr id="3" name="TextBox 2">
            <a:extLst>
              <a:ext uri="{FF2B5EF4-FFF2-40B4-BE49-F238E27FC236}">
                <a16:creationId xmlns:a16="http://schemas.microsoft.com/office/drawing/2014/main" id="{562AA37D-CE12-B5DF-D883-A7495758B624}"/>
              </a:ext>
            </a:extLst>
          </p:cNvPr>
          <p:cNvSpPr txBox="1"/>
          <p:nvPr/>
        </p:nvSpPr>
        <p:spPr>
          <a:xfrm>
            <a:off x="9000285" y="314485"/>
            <a:ext cx="1816976" cy="206851"/>
          </a:xfrm>
          <a:prstGeom prst="rect">
            <a:avLst/>
          </a:prstGeom>
          <a:noFill/>
        </p:spPr>
        <p:txBody>
          <a:bodyPr wrap="square" lIns="0" tIns="0" rIns="0" bIns="0" rtlCol="0" anchor="ctr">
            <a:spAutoFit/>
          </a:bodyPr>
          <a:lstStyle/>
          <a:p>
            <a:pPr>
              <a:lnSpc>
                <a:spcPct val="120000"/>
              </a:lnSpc>
            </a:pPr>
            <a:r>
              <a:rPr lang="nl-NL" sz="1200" b="1">
                <a:solidFill>
                  <a:srgbClr val="FE5000"/>
                </a:solidFill>
                <a:latin typeface="Corbel" panose="020B0503020204020204" pitchFamily="34" charset="0"/>
              </a:rPr>
              <a:t>Maatschappelijke droom</a:t>
            </a:r>
          </a:p>
        </p:txBody>
      </p:sp>
      <p:sp>
        <p:nvSpPr>
          <p:cNvPr id="16" name="TextBox 15">
            <a:extLst>
              <a:ext uri="{FF2B5EF4-FFF2-40B4-BE49-F238E27FC236}">
                <a16:creationId xmlns:a16="http://schemas.microsoft.com/office/drawing/2014/main" id="{59C4F7CD-B225-1EC7-B6DC-CA1E6F3CCFD1}"/>
              </a:ext>
            </a:extLst>
          </p:cNvPr>
          <p:cNvSpPr txBox="1"/>
          <p:nvPr/>
        </p:nvSpPr>
        <p:spPr>
          <a:xfrm>
            <a:off x="347637" y="281976"/>
            <a:ext cx="3198993" cy="299184"/>
          </a:xfrm>
          <a:prstGeom prst="rect">
            <a:avLst/>
          </a:prstGeom>
          <a:noFill/>
        </p:spPr>
        <p:txBody>
          <a:bodyPr wrap="square" lIns="0" rtlCol="0" anchor="ctr">
            <a:spAutoFit/>
          </a:bodyPr>
          <a:lstStyle/>
          <a:p>
            <a:pPr>
              <a:lnSpc>
                <a:spcPct val="120000"/>
              </a:lnSpc>
            </a:pPr>
            <a:r>
              <a:rPr lang="nl-NL" sz="1200">
                <a:solidFill>
                  <a:schemeClr val="bg2"/>
                </a:solidFill>
                <a:latin typeface="Corbel" panose="020B0503020204020204" pitchFamily="34" charset="0"/>
              </a:rPr>
              <a:t>THEORY OF CHANGE</a:t>
            </a:r>
          </a:p>
        </p:txBody>
      </p:sp>
      <p:sp>
        <p:nvSpPr>
          <p:cNvPr id="19" name="TextBox 18">
            <a:extLst>
              <a:ext uri="{FF2B5EF4-FFF2-40B4-BE49-F238E27FC236}">
                <a16:creationId xmlns:a16="http://schemas.microsoft.com/office/drawing/2014/main" id="{F128943D-24A0-C631-E506-F15CB12BB8DB}"/>
              </a:ext>
            </a:extLst>
          </p:cNvPr>
          <p:cNvSpPr txBox="1"/>
          <p:nvPr/>
        </p:nvSpPr>
        <p:spPr>
          <a:xfrm>
            <a:off x="347636" y="380693"/>
            <a:ext cx="4061829" cy="689420"/>
          </a:xfrm>
          <a:prstGeom prst="rect">
            <a:avLst/>
          </a:prstGeom>
          <a:noFill/>
        </p:spPr>
        <p:txBody>
          <a:bodyPr wrap="square" lIns="0" tIns="0" rIns="0" bIns="0" rtlCol="0">
            <a:spAutoFit/>
          </a:bodyPr>
          <a:lstStyle/>
          <a:p>
            <a:pPr>
              <a:lnSpc>
                <a:spcPct val="120000"/>
              </a:lnSpc>
            </a:pPr>
            <a:r>
              <a:rPr lang="nl-NL" sz="4000" b="1">
                <a:ln w="12700">
                  <a:noFill/>
                </a:ln>
                <a:solidFill>
                  <a:schemeClr val="bg2"/>
                </a:solidFill>
                <a:latin typeface="Corbel" panose="020B0503020204020204" pitchFamily="34" charset="0"/>
              </a:rPr>
              <a:t>Milieucriminaliteit</a:t>
            </a:r>
          </a:p>
        </p:txBody>
      </p:sp>
      <p:sp>
        <p:nvSpPr>
          <p:cNvPr id="2" name="TextBox 1">
            <a:extLst>
              <a:ext uri="{FF2B5EF4-FFF2-40B4-BE49-F238E27FC236}">
                <a16:creationId xmlns:a16="http://schemas.microsoft.com/office/drawing/2014/main" id="{5842C76A-4A74-BA84-559D-8ACD97EC6F23}"/>
              </a:ext>
            </a:extLst>
          </p:cNvPr>
          <p:cNvSpPr txBox="1"/>
          <p:nvPr/>
        </p:nvSpPr>
        <p:spPr>
          <a:xfrm>
            <a:off x="350586" y="2110504"/>
            <a:ext cx="1816976" cy="172355"/>
          </a:xfrm>
          <a:prstGeom prst="rect">
            <a:avLst/>
          </a:prstGeom>
          <a:noFill/>
        </p:spPr>
        <p:txBody>
          <a:bodyPr wrap="square" lIns="0" tIns="0" rIns="0" bIns="0" rtlCol="0" anchor="ctr">
            <a:spAutoFit/>
          </a:bodyPr>
          <a:lstStyle/>
          <a:p>
            <a:pPr>
              <a:lnSpc>
                <a:spcPct val="120000"/>
              </a:lnSpc>
            </a:pPr>
            <a:r>
              <a:rPr lang="nl-NL" sz="1000" b="1">
                <a:solidFill>
                  <a:schemeClr val="tx1"/>
                </a:solidFill>
                <a:latin typeface="Corbel" panose="020B0503020204020204" pitchFamily="34" charset="0"/>
              </a:rPr>
              <a:t>Paden</a:t>
            </a:r>
          </a:p>
        </p:txBody>
      </p:sp>
      <p:sp>
        <p:nvSpPr>
          <p:cNvPr id="45" name="TextBox 44">
            <a:extLst>
              <a:ext uri="{FF2B5EF4-FFF2-40B4-BE49-F238E27FC236}">
                <a16:creationId xmlns:a16="http://schemas.microsoft.com/office/drawing/2014/main" id="{87DB2975-C358-41C2-D040-B62CABDE5756}"/>
              </a:ext>
            </a:extLst>
          </p:cNvPr>
          <p:cNvSpPr txBox="1"/>
          <p:nvPr/>
        </p:nvSpPr>
        <p:spPr>
          <a:xfrm>
            <a:off x="2025582" y="7575535"/>
            <a:ext cx="184731" cy="287771"/>
          </a:xfrm>
          <a:prstGeom prst="rect">
            <a:avLst/>
          </a:prstGeom>
          <a:noFill/>
        </p:spPr>
        <p:txBody>
          <a:bodyPr wrap="none" rtlCol="0">
            <a:spAutoFit/>
          </a:bodyPr>
          <a:lstStyle/>
          <a:p>
            <a:endParaRPr lang="en-NL" sz="1270"/>
          </a:p>
        </p:txBody>
      </p:sp>
      <p:sp>
        <p:nvSpPr>
          <p:cNvPr id="8" name="TextBox 7">
            <a:extLst>
              <a:ext uri="{FF2B5EF4-FFF2-40B4-BE49-F238E27FC236}">
                <a16:creationId xmlns:a16="http://schemas.microsoft.com/office/drawing/2014/main" id="{8B4423C3-18F3-543B-B743-7A47346D84BD}"/>
              </a:ext>
            </a:extLst>
          </p:cNvPr>
          <p:cNvSpPr txBox="1"/>
          <p:nvPr/>
        </p:nvSpPr>
        <p:spPr>
          <a:xfrm>
            <a:off x="349341" y="1325490"/>
            <a:ext cx="4231117" cy="637675"/>
          </a:xfrm>
          <a:prstGeom prst="rect">
            <a:avLst/>
          </a:prstGeom>
          <a:noFill/>
        </p:spPr>
        <p:txBody>
          <a:bodyPr wrap="square" lIns="0" tIns="0" rIns="0" bIns="0" rtlCol="0">
            <a:spAutoFit/>
          </a:bodyPr>
          <a:lstStyle/>
          <a:p>
            <a:pPr>
              <a:lnSpc>
                <a:spcPct val="120000"/>
              </a:lnSpc>
            </a:pPr>
            <a:r>
              <a:rPr lang="nl-NL" sz="700">
                <a:latin typeface="Corbel" panose="020B0503020204020204" pitchFamily="34" charset="0"/>
              </a:rPr>
              <a:t>Milieucriminaliteit leidt tot grote schade voor gemeenschappen en slachtoffers. Veel mensen merken pas later gezondheidsproblemen door vervuiling en realiseren zich niet dat ze slachtoffer zijn. Er is onduidelijkheid over wie verantwoordelijk is, en de wet biedt weinig steun. Slachtoffers krijgen vaak geen hulp door gebrek aan erkenning en complexe juridische processen. Er is behoefte aan betere informatie en steun, en een betere aanpak om schadelijke milieudaden effectief aan te pakken en slachtoffers te beschermen.</a:t>
            </a:r>
          </a:p>
        </p:txBody>
      </p:sp>
      <p:sp>
        <p:nvSpPr>
          <p:cNvPr id="9" name="TextBox 8">
            <a:extLst>
              <a:ext uri="{FF2B5EF4-FFF2-40B4-BE49-F238E27FC236}">
                <a16:creationId xmlns:a16="http://schemas.microsoft.com/office/drawing/2014/main" id="{913FB558-9BD6-0803-5FDF-516F97A1D081}"/>
              </a:ext>
            </a:extLst>
          </p:cNvPr>
          <p:cNvSpPr txBox="1"/>
          <p:nvPr/>
        </p:nvSpPr>
        <p:spPr>
          <a:xfrm>
            <a:off x="349341" y="1138339"/>
            <a:ext cx="1816976" cy="172355"/>
          </a:xfrm>
          <a:prstGeom prst="rect">
            <a:avLst/>
          </a:prstGeom>
          <a:noFill/>
        </p:spPr>
        <p:txBody>
          <a:bodyPr wrap="square" lIns="0" tIns="0" rIns="0" bIns="0" rtlCol="0" anchor="ctr">
            <a:spAutoFit/>
          </a:bodyPr>
          <a:lstStyle/>
          <a:p>
            <a:pPr>
              <a:lnSpc>
                <a:spcPct val="120000"/>
              </a:lnSpc>
            </a:pPr>
            <a:r>
              <a:rPr lang="nl-NL" sz="1000" b="1">
                <a:solidFill>
                  <a:schemeClr val="tx1"/>
                </a:solidFill>
                <a:latin typeface="Corbel" panose="020B0503020204020204" pitchFamily="34" charset="0"/>
              </a:rPr>
              <a:t>Probleemanalyse</a:t>
            </a:r>
          </a:p>
        </p:txBody>
      </p:sp>
      <p:sp>
        <p:nvSpPr>
          <p:cNvPr id="44" name="TextBox 43">
            <a:extLst>
              <a:ext uri="{FF2B5EF4-FFF2-40B4-BE49-F238E27FC236}">
                <a16:creationId xmlns:a16="http://schemas.microsoft.com/office/drawing/2014/main" id="{973CFBA0-6638-2B98-CCC2-58A1BA16D4CC}"/>
              </a:ext>
            </a:extLst>
          </p:cNvPr>
          <p:cNvSpPr txBox="1"/>
          <p:nvPr/>
        </p:nvSpPr>
        <p:spPr>
          <a:xfrm>
            <a:off x="2833118" y="2927738"/>
            <a:ext cx="1049384" cy="435879"/>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Toegenomen inzicht in oorzaken, gevolgen en oplossingen voor milieucriminaliteit en het bijbehorend slachtofferschap</a:t>
            </a:r>
          </a:p>
        </p:txBody>
      </p:sp>
      <p:sp>
        <p:nvSpPr>
          <p:cNvPr id="46" name="TextBox 45">
            <a:extLst>
              <a:ext uri="{FF2B5EF4-FFF2-40B4-BE49-F238E27FC236}">
                <a16:creationId xmlns:a16="http://schemas.microsoft.com/office/drawing/2014/main" id="{0187E1B9-7521-0F64-C569-1AC2DB512540}"/>
              </a:ext>
            </a:extLst>
          </p:cNvPr>
          <p:cNvSpPr txBox="1"/>
          <p:nvPr/>
        </p:nvSpPr>
        <p:spPr>
          <a:xfrm>
            <a:off x="4091839" y="2705101"/>
            <a:ext cx="1008000" cy="435879"/>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PPr>
            <a:lvl1pPr>
              <a:lnSpc>
                <a:spcPct val="120000"/>
              </a:lnSpc>
              <a:defRPr sz="600">
                <a:latin typeface="Corbel" panose="020B0503020204020204" pitchFamily="34" charset="0"/>
              </a:defRPr>
            </a:lvl1pPr>
          </a:lstStyle>
          <a:p>
            <a:r>
              <a:rPr lang="nl-NL" sz="500"/>
              <a:t>Breder publiek is zich meer bewust van de impact en gevolgen van milieucriminaliteit op slachtoffers / geen slachtofferloos delict </a:t>
            </a:r>
          </a:p>
        </p:txBody>
      </p:sp>
      <p:sp>
        <p:nvSpPr>
          <p:cNvPr id="47" name="TextBox 46">
            <a:extLst>
              <a:ext uri="{FF2B5EF4-FFF2-40B4-BE49-F238E27FC236}">
                <a16:creationId xmlns:a16="http://schemas.microsoft.com/office/drawing/2014/main" id="{A46F6C3C-D63A-E5E5-90A4-9DD8CDE8F2C3}"/>
              </a:ext>
            </a:extLst>
          </p:cNvPr>
          <p:cNvSpPr txBox="1"/>
          <p:nvPr/>
        </p:nvSpPr>
        <p:spPr>
          <a:xfrm>
            <a:off x="5678293" y="2142730"/>
            <a:ext cx="1008000" cy="435879"/>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Slachtoffers ervaren meer emotionele steun en verbondenheid door interactie met anderen </a:t>
            </a:r>
          </a:p>
        </p:txBody>
      </p:sp>
      <p:sp>
        <p:nvSpPr>
          <p:cNvPr id="53" name="TextBox 52">
            <a:extLst>
              <a:ext uri="{FF2B5EF4-FFF2-40B4-BE49-F238E27FC236}">
                <a16:creationId xmlns:a16="http://schemas.microsoft.com/office/drawing/2014/main" id="{A1838A75-2CF4-FB42-2646-F06646424846}"/>
              </a:ext>
            </a:extLst>
          </p:cNvPr>
          <p:cNvSpPr txBox="1"/>
          <p:nvPr/>
        </p:nvSpPr>
        <p:spPr>
          <a:xfrm>
            <a:off x="5583511" y="1495143"/>
            <a:ext cx="1008000" cy="416250"/>
          </a:xfrm>
          <a:prstGeom prst="rect">
            <a:avLst/>
          </a:prstGeom>
          <a:solidFill>
            <a:schemeClr val="bg1"/>
          </a:solidFill>
        </p:spPr>
        <p:txBody>
          <a:bodyPr wrap="square" lIns="72000" tIns="72000" rIns="72000" bIns="72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Verhoogde transparantie en publieke controle op vervuilers en instanties </a:t>
            </a:r>
          </a:p>
        </p:txBody>
      </p:sp>
      <p:sp>
        <p:nvSpPr>
          <p:cNvPr id="60" name="TextBox 59">
            <a:extLst>
              <a:ext uri="{FF2B5EF4-FFF2-40B4-BE49-F238E27FC236}">
                <a16:creationId xmlns:a16="http://schemas.microsoft.com/office/drawing/2014/main" id="{B2E2B866-7F45-AD17-4758-F30EF625FAFC}"/>
              </a:ext>
            </a:extLst>
          </p:cNvPr>
          <p:cNvSpPr txBox="1"/>
          <p:nvPr/>
        </p:nvSpPr>
        <p:spPr>
          <a:xfrm>
            <a:off x="10910823" y="2373933"/>
            <a:ext cx="930591" cy="685214"/>
          </a:xfrm>
          <a:prstGeom prst="roundRect">
            <a:avLst/>
          </a:prstGeom>
          <a:solidFill>
            <a:schemeClr val="accent2"/>
          </a:solidFill>
          <a:ln>
            <a:solidFill>
              <a:schemeClr val="bg1"/>
            </a:solidFill>
            <a:extLst>
              <a:ext uri="{C807C97D-BFC1-408E-A445-0C87EB9F89A2}">
                <ask:lineSketchStyleProps xmlns:ask="http://schemas.microsoft.com/office/drawing/2018/sketchyshapes" sd="3719532200">
                  <a:custGeom>
                    <a:avLst/>
                    <a:gdLst>
                      <a:gd name="connsiteX0" fmla="*/ 0 w 1364959"/>
                      <a:gd name="connsiteY0" fmla="*/ 0 h 892608"/>
                      <a:gd name="connsiteX1" fmla="*/ 696129 w 1364959"/>
                      <a:gd name="connsiteY1" fmla="*/ 0 h 892608"/>
                      <a:gd name="connsiteX2" fmla="*/ 1364959 w 1364959"/>
                      <a:gd name="connsiteY2" fmla="*/ 0 h 892608"/>
                      <a:gd name="connsiteX3" fmla="*/ 1364959 w 1364959"/>
                      <a:gd name="connsiteY3" fmla="*/ 455230 h 892608"/>
                      <a:gd name="connsiteX4" fmla="*/ 1364959 w 1364959"/>
                      <a:gd name="connsiteY4" fmla="*/ 892608 h 892608"/>
                      <a:gd name="connsiteX5" fmla="*/ 723428 w 1364959"/>
                      <a:gd name="connsiteY5" fmla="*/ 892608 h 892608"/>
                      <a:gd name="connsiteX6" fmla="*/ 0 w 1364959"/>
                      <a:gd name="connsiteY6" fmla="*/ 892608 h 892608"/>
                      <a:gd name="connsiteX7" fmla="*/ 0 w 1364959"/>
                      <a:gd name="connsiteY7" fmla="*/ 428452 h 892608"/>
                      <a:gd name="connsiteX8" fmla="*/ 0 w 1364959"/>
                      <a:gd name="connsiteY8" fmla="*/ 0 h 8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4959" h="892608" fill="none" extrusionOk="0">
                        <a:moveTo>
                          <a:pt x="0" y="0"/>
                        </a:moveTo>
                        <a:cubicBezTo>
                          <a:pt x="247887" y="-17148"/>
                          <a:pt x="354482" y="23778"/>
                          <a:pt x="696129" y="0"/>
                        </a:cubicBezTo>
                        <a:cubicBezTo>
                          <a:pt x="1037776" y="-23778"/>
                          <a:pt x="1196177" y="7008"/>
                          <a:pt x="1364959" y="0"/>
                        </a:cubicBezTo>
                        <a:cubicBezTo>
                          <a:pt x="1348274" y="220144"/>
                          <a:pt x="1384282" y="322415"/>
                          <a:pt x="1364959" y="455230"/>
                        </a:cubicBezTo>
                        <a:cubicBezTo>
                          <a:pt x="1345637" y="588045"/>
                          <a:pt x="1381613" y="801099"/>
                          <a:pt x="1364959" y="892608"/>
                        </a:cubicBezTo>
                        <a:cubicBezTo>
                          <a:pt x="1119257" y="917161"/>
                          <a:pt x="974294" y="899663"/>
                          <a:pt x="723428" y="892608"/>
                        </a:cubicBezTo>
                        <a:cubicBezTo>
                          <a:pt x="472562" y="885553"/>
                          <a:pt x="151207" y="914044"/>
                          <a:pt x="0" y="892608"/>
                        </a:cubicBezTo>
                        <a:cubicBezTo>
                          <a:pt x="-1349" y="718206"/>
                          <a:pt x="-1420" y="641594"/>
                          <a:pt x="0" y="428452"/>
                        </a:cubicBezTo>
                        <a:cubicBezTo>
                          <a:pt x="1420" y="215310"/>
                          <a:pt x="-746" y="123092"/>
                          <a:pt x="0" y="0"/>
                        </a:cubicBezTo>
                        <a:close/>
                      </a:path>
                      <a:path w="1364959" h="892608" stroke="0" extrusionOk="0">
                        <a:moveTo>
                          <a:pt x="0" y="0"/>
                        </a:moveTo>
                        <a:cubicBezTo>
                          <a:pt x="300947" y="-31152"/>
                          <a:pt x="506702" y="5424"/>
                          <a:pt x="668830" y="0"/>
                        </a:cubicBezTo>
                        <a:cubicBezTo>
                          <a:pt x="830958" y="-5424"/>
                          <a:pt x="1060664" y="-27386"/>
                          <a:pt x="1364959" y="0"/>
                        </a:cubicBezTo>
                        <a:cubicBezTo>
                          <a:pt x="1375794" y="114237"/>
                          <a:pt x="1382469" y="329917"/>
                          <a:pt x="1364959" y="428452"/>
                        </a:cubicBezTo>
                        <a:cubicBezTo>
                          <a:pt x="1347449" y="526987"/>
                          <a:pt x="1354680" y="694145"/>
                          <a:pt x="1364959" y="892608"/>
                        </a:cubicBezTo>
                        <a:cubicBezTo>
                          <a:pt x="1100422" y="879255"/>
                          <a:pt x="887996" y="902455"/>
                          <a:pt x="709779" y="892608"/>
                        </a:cubicBezTo>
                        <a:cubicBezTo>
                          <a:pt x="531562" y="882761"/>
                          <a:pt x="226781" y="924248"/>
                          <a:pt x="0" y="892608"/>
                        </a:cubicBezTo>
                        <a:cubicBezTo>
                          <a:pt x="4860" y="701969"/>
                          <a:pt x="2773" y="660153"/>
                          <a:pt x="0" y="473082"/>
                        </a:cubicBezTo>
                        <a:cubicBezTo>
                          <a:pt x="-2773" y="286011"/>
                          <a:pt x="563" y="19860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t">
            <a:spAutoFit/>
          </a:bodyPr>
          <a:lstStyle>
            <a:defPPr>
              <a:defRPr lang="en-US"/>
            </a:defPPr>
            <a:lvl1pPr>
              <a:lnSpc>
                <a:spcPct val="120000"/>
              </a:lnSpc>
              <a:defRPr sz="900">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600">
                <a:solidFill>
                  <a:schemeClr val="bg1"/>
                </a:solidFill>
              </a:rPr>
              <a:t>De overheid weegt het </a:t>
            </a:r>
            <a:r>
              <a:rPr lang="nl-NL" sz="600" b="1">
                <a:solidFill>
                  <a:schemeClr val="bg1"/>
                </a:solidFill>
              </a:rPr>
              <a:t>perspectief</a:t>
            </a:r>
            <a:r>
              <a:rPr lang="nl-NL" sz="600">
                <a:solidFill>
                  <a:schemeClr val="bg1"/>
                </a:solidFill>
              </a:rPr>
              <a:t> van </a:t>
            </a:r>
            <a:r>
              <a:rPr lang="nl-NL" sz="600" b="1">
                <a:solidFill>
                  <a:schemeClr val="bg1"/>
                </a:solidFill>
              </a:rPr>
              <a:t>omwonenden</a:t>
            </a:r>
            <a:r>
              <a:rPr lang="nl-NL" sz="600">
                <a:solidFill>
                  <a:schemeClr val="bg1"/>
                </a:solidFill>
              </a:rPr>
              <a:t> mee in de </a:t>
            </a:r>
            <a:r>
              <a:rPr lang="nl-NL" sz="600" b="1">
                <a:solidFill>
                  <a:schemeClr val="bg1"/>
                </a:solidFill>
              </a:rPr>
              <a:t>uitvoering</a:t>
            </a:r>
            <a:r>
              <a:rPr lang="nl-NL" sz="600">
                <a:solidFill>
                  <a:schemeClr val="bg1"/>
                </a:solidFill>
              </a:rPr>
              <a:t> van het VTH-stelsel</a:t>
            </a:r>
          </a:p>
        </p:txBody>
      </p:sp>
      <p:sp>
        <p:nvSpPr>
          <p:cNvPr id="40" name="TextBox 39">
            <a:extLst>
              <a:ext uri="{FF2B5EF4-FFF2-40B4-BE49-F238E27FC236}">
                <a16:creationId xmlns:a16="http://schemas.microsoft.com/office/drawing/2014/main" id="{FC46C2A7-0AB1-6CF1-DD6E-6431B1F920E9}"/>
              </a:ext>
            </a:extLst>
          </p:cNvPr>
          <p:cNvSpPr txBox="1"/>
          <p:nvPr/>
        </p:nvSpPr>
        <p:spPr>
          <a:xfrm>
            <a:off x="9585336" y="2480580"/>
            <a:ext cx="1061436" cy="930387"/>
          </a:xfrm>
          <a:prstGeom prst="roundRect">
            <a:avLst/>
          </a:prstGeom>
          <a:solidFill>
            <a:schemeClr val="accent2"/>
          </a:solidFill>
          <a:ln>
            <a:solidFill>
              <a:schemeClr val="bg1"/>
            </a:solidFill>
            <a:extLst>
              <a:ext uri="{C807C97D-BFC1-408E-A445-0C87EB9F89A2}">
                <ask:lineSketchStyleProps xmlns:ask="http://schemas.microsoft.com/office/drawing/2018/sketchyshapes" sd="2636028658">
                  <a:custGeom>
                    <a:avLst/>
                    <a:gdLst>
                      <a:gd name="connsiteX0" fmla="*/ 0 w 1263647"/>
                      <a:gd name="connsiteY0" fmla="*/ 72656 h 435925"/>
                      <a:gd name="connsiteX1" fmla="*/ 72656 w 1263647"/>
                      <a:gd name="connsiteY1" fmla="*/ 0 h 435925"/>
                      <a:gd name="connsiteX2" fmla="*/ 598273 w 1263647"/>
                      <a:gd name="connsiteY2" fmla="*/ 0 h 435925"/>
                      <a:gd name="connsiteX3" fmla="*/ 1190991 w 1263647"/>
                      <a:gd name="connsiteY3" fmla="*/ 0 h 435925"/>
                      <a:gd name="connsiteX4" fmla="*/ 1263647 w 1263647"/>
                      <a:gd name="connsiteY4" fmla="*/ 72656 h 435925"/>
                      <a:gd name="connsiteX5" fmla="*/ 1263647 w 1263647"/>
                      <a:gd name="connsiteY5" fmla="*/ 363269 h 435925"/>
                      <a:gd name="connsiteX6" fmla="*/ 1190991 w 1263647"/>
                      <a:gd name="connsiteY6" fmla="*/ 435925 h 435925"/>
                      <a:gd name="connsiteX7" fmla="*/ 631824 w 1263647"/>
                      <a:gd name="connsiteY7" fmla="*/ 435925 h 435925"/>
                      <a:gd name="connsiteX8" fmla="*/ 72656 w 1263647"/>
                      <a:gd name="connsiteY8" fmla="*/ 435925 h 435925"/>
                      <a:gd name="connsiteX9" fmla="*/ 0 w 1263647"/>
                      <a:gd name="connsiteY9" fmla="*/ 363269 h 435925"/>
                      <a:gd name="connsiteX10" fmla="*/ 0 w 1263647"/>
                      <a:gd name="connsiteY10" fmla="*/ 72656 h 4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647" h="435925" fill="none" extrusionOk="0">
                        <a:moveTo>
                          <a:pt x="0" y="72656"/>
                        </a:moveTo>
                        <a:cubicBezTo>
                          <a:pt x="-3778" y="26938"/>
                          <a:pt x="29158" y="-1714"/>
                          <a:pt x="72656" y="0"/>
                        </a:cubicBezTo>
                        <a:cubicBezTo>
                          <a:pt x="195478" y="4688"/>
                          <a:pt x="391774" y="20463"/>
                          <a:pt x="598273" y="0"/>
                        </a:cubicBezTo>
                        <a:cubicBezTo>
                          <a:pt x="804772" y="-20463"/>
                          <a:pt x="1035436" y="14109"/>
                          <a:pt x="1190991" y="0"/>
                        </a:cubicBezTo>
                        <a:cubicBezTo>
                          <a:pt x="1230956" y="-3292"/>
                          <a:pt x="1265765" y="32008"/>
                          <a:pt x="1263647" y="72656"/>
                        </a:cubicBezTo>
                        <a:cubicBezTo>
                          <a:pt x="1272463" y="160944"/>
                          <a:pt x="1250611" y="248728"/>
                          <a:pt x="1263647" y="363269"/>
                        </a:cubicBezTo>
                        <a:cubicBezTo>
                          <a:pt x="1266083" y="403108"/>
                          <a:pt x="1233842" y="441874"/>
                          <a:pt x="1190991" y="435925"/>
                        </a:cubicBezTo>
                        <a:cubicBezTo>
                          <a:pt x="1008685" y="425339"/>
                          <a:pt x="822520" y="453707"/>
                          <a:pt x="631824" y="435925"/>
                        </a:cubicBezTo>
                        <a:cubicBezTo>
                          <a:pt x="441128" y="418143"/>
                          <a:pt x="289857" y="432218"/>
                          <a:pt x="72656" y="435925"/>
                        </a:cubicBezTo>
                        <a:cubicBezTo>
                          <a:pt x="30606" y="435907"/>
                          <a:pt x="8622" y="405291"/>
                          <a:pt x="0" y="363269"/>
                        </a:cubicBezTo>
                        <a:cubicBezTo>
                          <a:pt x="9291" y="256522"/>
                          <a:pt x="6259" y="194471"/>
                          <a:pt x="0" y="72656"/>
                        </a:cubicBezTo>
                        <a:close/>
                      </a:path>
                      <a:path w="1263647" h="435925" stroke="0" extrusionOk="0">
                        <a:moveTo>
                          <a:pt x="0" y="72656"/>
                        </a:moveTo>
                        <a:cubicBezTo>
                          <a:pt x="-1422" y="36562"/>
                          <a:pt x="34375" y="697"/>
                          <a:pt x="72656" y="0"/>
                        </a:cubicBezTo>
                        <a:cubicBezTo>
                          <a:pt x="232370" y="2236"/>
                          <a:pt x="411222" y="23674"/>
                          <a:pt x="598273" y="0"/>
                        </a:cubicBezTo>
                        <a:cubicBezTo>
                          <a:pt x="785324" y="-23674"/>
                          <a:pt x="902593" y="12658"/>
                          <a:pt x="1190991" y="0"/>
                        </a:cubicBezTo>
                        <a:cubicBezTo>
                          <a:pt x="1231113" y="-2248"/>
                          <a:pt x="1260625" y="29617"/>
                          <a:pt x="1263647" y="72656"/>
                        </a:cubicBezTo>
                        <a:cubicBezTo>
                          <a:pt x="1250187" y="167416"/>
                          <a:pt x="1258036" y="252354"/>
                          <a:pt x="1263647" y="363269"/>
                        </a:cubicBezTo>
                        <a:cubicBezTo>
                          <a:pt x="1263078" y="395791"/>
                          <a:pt x="1236048" y="429777"/>
                          <a:pt x="1190991" y="435925"/>
                        </a:cubicBezTo>
                        <a:cubicBezTo>
                          <a:pt x="1023266" y="435616"/>
                          <a:pt x="848822" y="459883"/>
                          <a:pt x="609457" y="435925"/>
                        </a:cubicBezTo>
                        <a:cubicBezTo>
                          <a:pt x="370092" y="411967"/>
                          <a:pt x="256311" y="428281"/>
                          <a:pt x="72656" y="435925"/>
                        </a:cubicBezTo>
                        <a:cubicBezTo>
                          <a:pt x="35040" y="436140"/>
                          <a:pt x="3306" y="401397"/>
                          <a:pt x="0" y="363269"/>
                        </a:cubicBezTo>
                        <a:cubicBezTo>
                          <a:pt x="6452" y="260083"/>
                          <a:pt x="-10292" y="156896"/>
                          <a:pt x="0" y="7265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t">
            <a:spAutoFit/>
          </a:bodyPr>
          <a:lstStyle>
            <a:defPPr>
              <a:defRPr lang="en-US"/>
            </a:defPPr>
            <a:lvl1pPr>
              <a:lnSpc>
                <a:spcPct val="120000"/>
              </a:lnSpc>
              <a:defRPr sz="900">
                <a:solidFill>
                  <a:schemeClr val="tx1"/>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sz="600">
                <a:solidFill>
                  <a:schemeClr val="bg1"/>
                </a:solidFill>
              </a:rPr>
              <a:t>De overheid ontwikkelt </a:t>
            </a:r>
            <a:r>
              <a:rPr lang="nl-NL" sz="600" b="1">
                <a:solidFill>
                  <a:schemeClr val="bg1"/>
                </a:solidFill>
              </a:rPr>
              <a:t>beter</a:t>
            </a:r>
            <a:r>
              <a:rPr lang="nl-NL" sz="600">
                <a:solidFill>
                  <a:schemeClr val="bg1"/>
                </a:solidFill>
              </a:rPr>
              <a:t> </a:t>
            </a:r>
            <a:r>
              <a:rPr lang="nl-NL" sz="600" b="1">
                <a:solidFill>
                  <a:schemeClr val="bg1"/>
                </a:solidFill>
              </a:rPr>
              <a:t>beleid</a:t>
            </a:r>
            <a:r>
              <a:rPr lang="nl-NL" sz="600">
                <a:solidFill>
                  <a:schemeClr val="bg1"/>
                </a:solidFill>
              </a:rPr>
              <a:t> om milieucriminaliteit te </a:t>
            </a:r>
            <a:r>
              <a:rPr lang="nl-NL" sz="600" b="1">
                <a:solidFill>
                  <a:schemeClr val="bg1"/>
                </a:solidFill>
              </a:rPr>
              <a:t>voorkomen</a:t>
            </a:r>
            <a:r>
              <a:rPr lang="nl-NL" sz="600">
                <a:solidFill>
                  <a:schemeClr val="bg1"/>
                </a:solidFill>
              </a:rPr>
              <a:t> en slachtoffers verbeterde toegang te geven tot </a:t>
            </a:r>
            <a:r>
              <a:rPr lang="nl-NL" sz="600" b="1">
                <a:solidFill>
                  <a:schemeClr val="bg1"/>
                </a:solidFill>
              </a:rPr>
              <a:t>recht en herstel</a:t>
            </a:r>
            <a:r>
              <a:rPr lang="nl-NL" sz="600">
                <a:solidFill>
                  <a:schemeClr val="bg1"/>
                </a:solidFill>
              </a:rPr>
              <a:t> van schade </a:t>
            </a:r>
          </a:p>
        </p:txBody>
      </p:sp>
      <p:sp>
        <p:nvSpPr>
          <p:cNvPr id="33" name="Rounded Rectangle 32">
            <a:extLst>
              <a:ext uri="{FF2B5EF4-FFF2-40B4-BE49-F238E27FC236}">
                <a16:creationId xmlns:a16="http://schemas.microsoft.com/office/drawing/2014/main" id="{9A2B585F-373A-5E96-135A-2AEEABA37390}"/>
              </a:ext>
            </a:extLst>
          </p:cNvPr>
          <p:cNvSpPr/>
          <p:nvPr/>
        </p:nvSpPr>
        <p:spPr>
          <a:xfrm>
            <a:off x="7264007" y="880181"/>
            <a:ext cx="994825" cy="317453"/>
          </a:xfrm>
          <a:prstGeom prst="roundRect">
            <a:avLst/>
          </a:prstGeom>
          <a:solidFill>
            <a:schemeClr val="accent2"/>
          </a:solidFill>
          <a:ln>
            <a:solidFill>
              <a:schemeClr val="bg1"/>
            </a:solidFill>
            <a:extLst>
              <a:ext uri="{C807C97D-BFC1-408E-A445-0C87EB9F89A2}">
                <ask:lineSketchStyleProps xmlns:ask="http://schemas.microsoft.com/office/drawing/2018/sketchyshapes" sd="2636028658">
                  <a:custGeom>
                    <a:avLst/>
                    <a:gdLst>
                      <a:gd name="connsiteX0" fmla="*/ 0 w 1263647"/>
                      <a:gd name="connsiteY0" fmla="*/ 72656 h 435925"/>
                      <a:gd name="connsiteX1" fmla="*/ 72656 w 1263647"/>
                      <a:gd name="connsiteY1" fmla="*/ 0 h 435925"/>
                      <a:gd name="connsiteX2" fmla="*/ 598273 w 1263647"/>
                      <a:gd name="connsiteY2" fmla="*/ 0 h 435925"/>
                      <a:gd name="connsiteX3" fmla="*/ 1190991 w 1263647"/>
                      <a:gd name="connsiteY3" fmla="*/ 0 h 435925"/>
                      <a:gd name="connsiteX4" fmla="*/ 1263647 w 1263647"/>
                      <a:gd name="connsiteY4" fmla="*/ 72656 h 435925"/>
                      <a:gd name="connsiteX5" fmla="*/ 1263647 w 1263647"/>
                      <a:gd name="connsiteY5" fmla="*/ 363269 h 435925"/>
                      <a:gd name="connsiteX6" fmla="*/ 1190991 w 1263647"/>
                      <a:gd name="connsiteY6" fmla="*/ 435925 h 435925"/>
                      <a:gd name="connsiteX7" fmla="*/ 631824 w 1263647"/>
                      <a:gd name="connsiteY7" fmla="*/ 435925 h 435925"/>
                      <a:gd name="connsiteX8" fmla="*/ 72656 w 1263647"/>
                      <a:gd name="connsiteY8" fmla="*/ 435925 h 435925"/>
                      <a:gd name="connsiteX9" fmla="*/ 0 w 1263647"/>
                      <a:gd name="connsiteY9" fmla="*/ 363269 h 435925"/>
                      <a:gd name="connsiteX10" fmla="*/ 0 w 1263647"/>
                      <a:gd name="connsiteY10" fmla="*/ 72656 h 4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647" h="435925" fill="none" extrusionOk="0">
                        <a:moveTo>
                          <a:pt x="0" y="72656"/>
                        </a:moveTo>
                        <a:cubicBezTo>
                          <a:pt x="-3778" y="26938"/>
                          <a:pt x="29158" y="-1714"/>
                          <a:pt x="72656" y="0"/>
                        </a:cubicBezTo>
                        <a:cubicBezTo>
                          <a:pt x="195478" y="4688"/>
                          <a:pt x="391774" y="20463"/>
                          <a:pt x="598273" y="0"/>
                        </a:cubicBezTo>
                        <a:cubicBezTo>
                          <a:pt x="804772" y="-20463"/>
                          <a:pt x="1035436" y="14109"/>
                          <a:pt x="1190991" y="0"/>
                        </a:cubicBezTo>
                        <a:cubicBezTo>
                          <a:pt x="1230956" y="-3292"/>
                          <a:pt x="1265765" y="32008"/>
                          <a:pt x="1263647" y="72656"/>
                        </a:cubicBezTo>
                        <a:cubicBezTo>
                          <a:pt x="1272463" y="160944"/>
                          <a:pt x="1250611" y="248728"/>
                          <a:pt x="1263647" y="363269"/>
                        </a:cubicBezTo>
                        <a:cubicBezTo>
                          <a:pt x="1266083" y="403108"/>
                          <a:pt x="1233842" y="441874"/>
                          <a:pt x="1190991" y="435925"/>
                        </a:cubicBezTo>
                        <a:cubicBezTo>
                          <a:pt x="1008685" y="425339"/>
                          <a:pt x="822520" y="453707"/>
                          <a:pt x="631824" y="435925"/>
                        </a:cubicBezTo>
                        <a:cubicBezTo>
                          <a:pt x="441128" y="418143"/>
                          <a:pt x="289857" y="432218"/>
                          <a:pt x="72656" y="435925"/>
                        </a:cubicBezTo>
                        <a:cubicBezTo>
                          <a:pt x="30606" y="435907"/>
                          <a:pt x="8622" y="405291"/>
                          <a:pt x="0" y="363269"/>
                        </a:cubicBezTo>
                        <a:cubicBezTo>
                          <a:pt x="9291" y="256522"/>
                          <a:pt x="6259" y="194471"/>
                          <a:pt x="0" y="72656"/>
                        </a:cubicBezTo>
                        <a:close/>
                      </a:path>
                      <a:path w="1263647" h="435925" stroke="0" extrusionOk="0">
                        <a:moveTo>
                          <a:pt x="0" y="72656"/>
                        </a:moveTo>
                        <a:cubicBezTo>
                          <a:pt x="-1422" y="36562"/>
                          <a:pt x="34375" y="697"/>
                          <a:pt x="72656" y="0"/>
                        </a:cubicBezTo>
                        <a:cubicBezTo>
                          <a:pt x="232370" y="2236"/>
                          <a:pt x="411222" y="23674"/>
                          <a:pt x="598273" y="0"/>
                        </a:cubicBezTo>
                        <a:cubicBezTo>
                          <a:pt x="785324" y="-23674"/>
                          <a:pt x="902593" y="12658"/>
                          <a:pt x="1190991" y="0"/>
                        </a:cubicBezTo>
                        <a:cubicBezTo>
                          <a:pt x="1231113" y="-2248"/>
                          <a:pt x="1260625" y="29617"/>
                          <a:pt x="1263647" y="72656"/>
                        </a:cubicBezTo>
                        <a:cubicBezTo>
                          <a:pt x="1250187" y="167416"/>
                          <a:pt x="1258036" y="252354"/>
                          <a:pt x="1263647" y="363269"/>
                        </a:cubicBezTo>
                        <a:cubicBezTo>
                          <a:pt x="1263078" y="395791"/>
                          <a:pt x="1236048" y="429777"/>
                          <a:pt x="1190991" y="435925"/>
                        </a:cubicBezTo>
                        <a:cubicBezTo>
                          <a:pt x="1023266" y="435616"/>
                          <a:pt x="848822" y="459883"/>
                          <a:pt x="609457" y="435925"/>
                        </a:cubicBezTo>
                        <a:cubicBezTo>
                          <a:pt x="370092" y="411967"/>
                          <a:pt x="256311" y="428281"/>
                          <a:pt x="72656" y="435925"/>
                        </a:cubicBezTo>
                        <a:cubicBezTo>
                          <a:pt x="35040" y="436140"/>
                          <a:pt x="3306" y="401397"/>
                          <a:pt x="0" y="363269"/>
                        </a:cubicBezTo>
                        <a:cubicBezTo>
                          <a:pt x="6452" y="260083"/>
                          <a:pt x="-10292" y="156896"/>
                          <a:pt x="0" y="7265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t">
            <a:spAutoFit/>
          </a:bodyPr>
          <a:lstStyle/>
          <a:p>
            <a:pPr>
              <a:lnSpc>
                <a:spcPct val="120000"/>
              </a:lnSpc>
            </a:pPr>
            <a:r>
              <a:rPr lang="nl-NL" sz="600">
                <a:solidFill>
                  <a:schemeClr val="bg1"/>
                </a:solidFill>
                <a:latin typeface="Corbel" panose="020B0503020204020204" pitchFamily="34" charset="0"/>
              </a:rPr>
              <a:t>Slachtoffers voelen zich </a:t>
            </a:r>
            <a:r>
              <a:rPr lang="nl-NL" sz="600" b="1">
                <a:solidFill>
                  <a:schemeClr val="bg1"/>
                </a:solidFill>
                <a:latin typeface="Corbel" panose="020B0503020204020204" pitchFamily="34" charset="0"/>
              </a:rPr>
              <a:t>gezien</a:t>
            </a:r>
            <a:r>
              <a:rPr lang="nl-NL" sz="600">
                <a:solidFill>
                  <a:schemeClr val="bg1"/>
                </a:solidFill>
                <a:latin typeface="Corbel" panose="020B0503020204020204" pitchFamily="34" charset="0"/>
              </a:rPr>
              <a:t> en </a:t>
            </a:r>
            <a:r>
              <a:rPr lang="nl-NL" sz="600" b="1">
                <a:solidFill>
                  <a:schemeClr val="bg1"/>
                </a:solidFill>
                <a:latin typeface="Corbel" panose="020B0503020204020204" pitchFamily="34" charset="0"/>
              </a:rPr>
              <a:t>erkend</a:t>
            </a:r>
          </a:p>
        </p:txBody>
      </p:sp>
      <p:sp>
        <p:nvSpPr>
          <p:cNvPr id="36" name="Rounded Rectangle 35">
            <a:extLst>
              <a:ext uri="{FF2B5EF4-FFF2-40B4-BE49-F238E27FC236}">
                <a16:creationId xmlns:a16="http://schemas.microsoft.com/office/drawing/2014/main" id="{1C295D10-FE6B-04CF-147A-9B073D8E1E5C}"/>
              </a:ext>
            </a:extLst>
          </p:cNvPr>
          <p:cNvSpPr/>
          <p:nvPr/>
        </p:nvSpPr>
        <p:spPr>
          <a:xfrm>
            <a:off x="7343579" y="1323378"/>
            <a:ext cx="1210154" cy="562627"/>
          </a:xfrm>
          <a:prstGeom prst="roundRect">
            <a:avLst/>
          </a:prstGeom>
          <a:solidFill>
            <a:schemeClr val="accent2"/>
          </a:solidFill>
          <a:ln>
            <a:solidFill>
              <a:schemeClr val="bg1"/>
            </a:solidFill>
            <a:extLst>
              <a:ext uri="{C807C97D-BFC1-408E-A445-0C87EB9F89A2}">
                <ask:lineSketchStyleProps xmlns:ask="http://schemas.microsoft.com/office/drawing/2018/sketchyshapes" sd="2636028658">
                  <a:custGeom>
                    <a:avLst/>
                    <a:gdLst>
                      <a:gd name="connsiteX0" fmla="*/ 0 w 1364959"/>
                      <a:gd name="connsiteY0" fmla="*/ 164598 h 987566"/>
                      <a:gd name="connsiteX1" fmla="*/ 164598 w 1364959"/>
                      <a:gd name="connsiteY1" fmla="*/ 0 h 987566"/>
                      <a:gd name="connsiteX2" fmla="*/ 651407 w 1364959"/>
                      <a:gd name="connsiteY2" fmla="*/ 0 h 987566"/>
                      <a:gd name="connsiteX3" fmla="*/ 1200361 w 1364959"/>
                      <a:gd name="connsiteY3" fmla="*/ 0 h 987566"/>
                      <a:gd name="connsiteX4" fmla="*/ 1364959 w 1364959"/>
                      <a:gd name="connsiteY4" fmla="*/ 164598 h 987566"/>
                      <a:gd name="connsiteX5" fmla="*/ 1364959 w 1364959"/>
                      <a:gd name="connsiteY5" fmla="*/ 822968 h 987566"/>
                      <a:gd name="connsiteX6" fmla="*/ 1200361 w 1364959"/>
                      <a:gd name="connsiteY6" fmla="*/ 987566 h 987566"/>
                      <a:gd name="connsiteX7" fmla="*/ 682480 w 1364959"/>
                      <a:gd name="connsiteY7" fmla="*/ 987566 h 987566"/>
                      <a:gd name="connsiteX8" fmla="*/ 164598 w 1364959"/>
                      <a:gd name="connsiteY8" fmla="*/ 987566 h 987566"/>
                      <a:gd name="connsiteX9" fmla="*/ 0 w 1364959"/>
                      <a:gd name="connsiteY9" fmla="*/ 822968 h 987566"/>
                      <a:gd name="connsiteX10" fmla="*/ 0 w 1364959"/>
                      <a:gd name="connsiteY10" fmla="*/ 164598 h 9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959" h="987566" fill="none" extrusionOk="0">
                        <a:moveTo>
                          <a:pt x="0" y="164598"/>
                        </a:moveTo>
                        <a:cubicBezTo>
                          <a:pt x="-8277" y="61443"/>
                          <a:pt x="67476" y="-3161"/>
                          <a:pt x="164598" y="0"/>
                        </a:cubicBezTo>
                        <a:cubicBezTo>
                          <a:pt x="276799" y="-22187"/>
                          <a:pt x="538061" y="10809"/>
                          <a:pt x="651407" y="0"/>
                        </a:cubicBezTo>
                        <a:cubicBezTo>
                          <a:pt x="764753" y="-10809"/>
                          <a:pt x="1038633" y="-25029"/>
                          <a:pt x="1200361" y="0"/>
                        </a:cubicBezTo>
                        <a:cubicBezTo>
                          <a:pt x="1291011" y="-5178"/>
                          <a:pt x="1380852" y="69784"/>
                          <a:pt x="1364959" y="164598"/>
                        </a:cubicBezTo>
                        <a:cubicBezTo>
                          <a:pt x="1387290" y="381338"/>
                          <a:pt x="1353997" y="515266"/>
                          <a:pt x="1364959" y="822968"/>
                        </a:cubicBezTo>
                        <a:cubicBezTo>
                          <a:pt x="1377781" y="912355"/>
                          <a:pt x="1298732" y="1003871"/>
                          <a:pt x="1200361" y="987566"/>
                        </a:cubicBezTo>
                        <a:cubicBezTo>
                          <a:pt x="947105" y="1003610"/>
                          <a:pt x="884159" y="967533"/>
                          <a:pt x="682480" y="987566"/>
                        </a:cubicBezTo>
                        <a:cubicBezTo>
                          <a:pt x="480801" y="1007599"/>
                          <a:pt x="342800" y="991129"/>
                          <a:pt x="164598" y="987566"/>
                        </a:cubicBezTo>
                        <a:cubicBezTo>
                          <a:pt x="55350" y="987392"/>
                          <a:pt x="12468" y="916613"/>
                          <a:pt x="0" y="822968"/>
                        </a:cubicBezTo>
                        <a:cubicBezTo>
                          <a:pt x="27238" y="668027"/>
                          <a:pt x="16739" y="439202"/>
                          <a:pt x="0" y="164598"/>
                        </a:cubicBezTo>
                        <a:close/>
                      </a:path>
                      <a:path w="1364959" h="987566" stroke="0" extrusionOk="0">
                        <a:moveTo>
                          <a:pt x="0" y="164598"/>
                        </a:moveTo>
                        <a:cubicBezTo>
                          <a:pt x="-5766" y="90050"/>
                          <a:pt x="77828" y="1561"/>
                          <a:pt x="164598" y="0"/>
                        </a:cubicBezTo>
                        <a:cubicBezTo>
                          <a:pt x="268480" y="-9893"/>
                          <a:pt x="441427" y="10881"/>
                          <a:pt x="651407" y="0"/>
                        </a:cubicBezTo>
                        <a:cubicBezTo>
                          <a:pt x="861387" y="-10881"/>
                          <a:pt x="1067584" y="5519"/>
                          <a:pt x="1200361" y="0"/>
                        </a:cubicBezTo>
                        <a:cubicBezTo>
                          <a:pt x="1291241" y="-11775"/>
                          <a:pt x="1361517" y="70376"/>
                          <a:pt x="1364959" y="164598"/>
                        </a:cubicBezTo>
                        <a:cubicBezTo>
                          <a:pt x="1354944" y="406841"/>
                          <a:pt x="1343629" y="668462"/>
                          <a:pt x="1364959" y="822968"/>
                        </a:cubicBezTo>
                        <a:cubicBezTo>
                          <a:pt x="1363652" y="896396"/>
                          <a:pt x="1298542" y="978491"/>
                          <a:pt x="1200361" y="987566"/>
                        </a:cubicBezTo>
                        <a:cubicBezTo>
                          <a:pt x="1019838" y="1005315"/>
                          <a:pt x="775558" y="1013020"/>
                          <a:pt x="661764" y="987566"/>
                        </a:cubicBezTo>
                        <a:cubicBezTo>
                          <a:pt x="547970" y="962112"/>
                          <a:pt x="304271" y="1004646"/>
                          <a:pt x="164598" y="987566"/>
                        </a:cubicBezTo>
                        <a:cubicBezTo>
                          <a:pt x="85696" y="988594"/>
                          <a:pt x="15445" y="904534"/>
                          <a:pt x="0" y="822968"/>
                        </a:cubicBezTo>
                        <a:cubicBezTo>
                          <a:pt x="-958" y="649438"/>
                          <a:pt x="5181" y="427192"/>
                          <a:pt x="0" y="16459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t">
            <a:spAutoFit/>
          </a:bodyPr>
          <a:lstStyle/>
          <a:p>
            <a:pPr>
              <a:lnSpc>
                <a:spcPct val="120000"/>
              </a:lnSpc>
            </a:pPr>
            <a:r>
              <a:rPr lang="nl-NL" sz="600">
                <a:solidFill>
                  <a:schemeClr val="bg1"/>
                </a:solidFill>
                <a:latin typeface="Corbel" panose="020B0503020204020204" pitchFamily="34" charset="0"/>
              </a:rPr>
              <a:t>De samenleving is zich </a:t>
            </a:r>
            <a:r>
              <a:rPr lang="nl-NL" sz="600" b="1">
                <a:solidFill>
                  <a:schemeClr val="bg1"/>
                </a:solidFill>
                <a:latin typeface="Corbel" panose="020B0503020204020204" pitchFamily="34" charset="0"/>
              </a:rPr>
              <a:t>bewust</a:t>
            </a:r>
            <a:r>
              <a:rPr lang="nl-NL" sz="600">
                <a:solidFill>
                  <a:schemeClr val="bg1"/>
                </a:solidFill>
                <a:latin typeface="Corbel" panose="020B0503020204020204" pitchFamily="34" charset="0"/>
              </a:rPr>
              <a:t> van de </a:t>
            </a:r>
            <a:r>
              <a:rPr lang="nl-NL" sz="600" b="1">
                <a:solidFill>
                  <a:schemeClr val="bg1"/>
                </a:solidFill>
                <a:latin typeface="Corbel" panose="020B0503020204020204" pitchFamily="34" charset="0"/>
              </a:rPr>
              <a:t>gevolgen</a:t>
            </a:r>
            <a:r>
              <a:rPr lang="nl-NL" sz="600">
                <a:solidFill>
                  <a:schemeClr val="bg1"/>
                </a:solidFill>
                <a:latin typeface="Corbel" panose="020B0503020204020204" pitchFamily="34" charset="0"/>
              </a:rPr>
              <a:t> van milieucriminaliteit op </a:t>
            </a:r>
            <a:r>
              <a:rPr lang="nl-NL" sz="600" b="1">
                <a:solidFill>
                  <a:schemeClr val="bg1"/>
                </a:solidFill>
                <a:latin typeface="Corbel" panose="020B0503020204020204" pitchFamily="34" charset="0"/>
              </a:rPr>
              <a:t>slachtoffers</a:t>
            </a:r>
            <a:r>
              <a:rPr lang="nl-NL" sz="600">
                <a:solidFill>
                  <a:schemeClr val="bg1"/>
                </a:solidFill>
                <a:latin typeface="Corbel" panose="020B0503020204020204" pitchFamily="34" charset="0"/>
              </a:rPr>
              <a:t> en hun </a:t>
            </a:r>
            <a:r>
              <a:rPr lang="nl-NL" sz="600" b="1">
                <a:solidFill>
                  <a:schemeClr val="bg1"/>
                </a:solidFill>
                <a:latin typeface="Corbel" panose="020B0503020204020204" pitchFamily="34" charset="0"/>
              </a:rPr>
              <a:t>leefomgeving</a:t>
            </a:r>
            <a:r>
              <a:rPr lang="nl-NL" sz="600">
                <a:solidFill>
                  <a:schemeClr val="bg1"/>
                </a:solidFill>
                <a:latin typeface="Corbel" panose="020B0503020204020204" pitchFamily="34" charset="0"/>
              </a:rPr>
              <a:t> </a:t>
            </a:r>
          </a:p>
        </p:txBody>
      </p:sp>
      <p:sp>
        <p:nvSpPr>
          <p:cNvPr id="35" name="Rounded Rectangle 34">
            <a:extLst>
              <a:ext uri="{FF2B5EF4-FFF2-40B4-BE49-F238E27FC236}">
                <a16:creationId xmlns:a16="http://schemas.microsoft.com/office/drawing/2014/main" id="{21FB0C00-0A48-5D0A-F03D-453B94604C3F}"/>
              </a:ext>
            </a:extLst>
          </p:cNvPr>
          <p:cNvSpPr/>
          <p:nvPr/>
        </p:nvSpPr>
        <p:spPr>
          <a:xfrm>
            <a:off x="8647472" y="2299303"/>
            <a:ext cx="756426" cy="317453"/>
          </a:xfrm>
          <a:prstGeom prst="roundRect">
            <a:avLst/>
          </a:prstGeom>
          <a:solidFill>
            <a:schemeClr val="accent2"/>
          </a:solidFill>
          <a:ln>
            <a:solidFill>
              <a:schemeClr val="bg1"/>
            </a:solidFill>
            <a:extLst>
              <a:ext uri="{C807C97D-BFC1-408E-A445-0C87EB9F89A2}">
                <ask:lineSketchStyleProps xmlns:ask="http://schemas.microsoft.com/office/drawing/2018/sketchyshapes" sd="2636028658">
                  <a:custGeom>
                    <a:avLst/>
                    <a:gdLst>
                      <a:gd name="connsiteX0" fmla="*/ 0 w 1263647"/>
                      <a:gd name="connsiteY0" fmla="*/ 72656 h 435925"/>
                      <a:gd name="connsiteX1" fmla="*/ 72656 w 1263647"/>
                      <a:gd name="connsiteY1" fmla="*/ 0 h 435925"/>
                      <a:gd name="connsiteX2" fmla="*/ 598273 w 1263647"/>
                      <a:gd name="connsiteY2" fmla="*/ 0 h 435925"/>
                      <a:gd name="connsiteX3" fmla="*/ 1190991 w 1263647"/>
                      <a:gd name="connsiteY3" fmla="*/ 0 h 435925"/>
                      <a:gd name="connsiteX4" fmla="*/ 1263647 w 1263647"/>
                      <a:gd name="connsiteY4" fmla="*/ 72656 h 435925"/>
                      <a:gd name="connsiteX5" fmla="*/ 1263647 w 1263647"/>
                      <a:gd name="connsiteY5" fmla="*/ 363269 h 435925"/>
                      <a:gd name="connsiteX6" fmla="*/ 1190991 w 1263647"/>
                      <a:gd name="connsiteY6" fmla="*/ 435925 h 435925"/>
                      <a:gd name="connsiteX7" fmla="*/ 631824 w 1263647"/>
                      <a:gd name="connsiteY7" fmla="*/ 435925 h 435925"/>
                      <a:gd name="connsiteX8" fmla="*/ 72656 w 1263647"/>
                      <a:gd name="connsiteY8" fmla="*/ 435925 h 435925"/>
                      <a:gd name="connsiteX9" fmla="*/ 0 w 1263647"/>
                      <a:gd name="connsiteY9" fmla="*/ 363269 h 435925"/>
                      <a:gd name="connsiteX10" fmla="*/ 0 w 1263647"/>
                      <a:gd name="connsiteY10" fmla="*/ 72656 h 4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3647" h="435925" fill="none" extrusionOk="0">
                        <a:moveTo>
                          <a:pt x="0" y="72656"/>
                        </a:moveTo>
                        <a:cubicBezTo>
                          <a:pt x="-3778" y="26938"/>
                          <a:pt x="29158" y="-1714"/>
                          <a:pt x="72656" y="0"/>
                        </a:cubicBezTo>
                        <a:cubicBezTo>
                          <a:pt x="195478" y="4688"/>
                          <a:pt x="391774" y="20463"/>
                          <a:pt x="598273" y="0"/>
                        </a:cubicBezTo>
                        <a:cubicBezTo>
                          <a:pt x="804772" y="-20463"/>
                          <a:pt x="1035436" y="14109"/>
                          <a:pt x="1190991" y="0"/>
                        </a:cubicBezTo>
                        <a:cubicBezTo>
                          <a:pt x="1230956" y="-3292"/>
                          <a:pt x="1265765" y="32008"/>
                          <a:pt x="1263647" y="72656"/>
                        </a:cubicBezTo>
                        <a:cubicBezTo>
                          <a:pt x="1272463" y="160944"/>
                          <a:pt x="1250611" y="248728"/>
                          <a:pt x="1263647" y="363269"/>
                        </a:cubicBezTo>
                        <a:cubicBezTo>
                          <a:pt x="1266083" y="403108"/>
                          <a:pt x="1233842" y="441874"/>
                          <a:pt x="1190991" y="435925"/>
                        </a:cubicBezTo>
                        <a:cubicBezTo>
                          <a:pt x="1008685" y="425339"/>
                          <a:pt x="822520" y="453707"/>
                          <a:pt x="631824" y="435925"/>
                        </a:cubicBezTo>
                        <a:cubicBezTo>
                          <a:pt x="441128" y="418143"/>
                          <a:pt x="289857" y="432218"/>
                          <a:pt x="72656" y="435925"/>
                        </a:cubicBezTo>
                        <a:cubicBezTo>
                          <a:pt x="30606" y="435907"/>
                          <a:pt x="8622" y="405291"/>
                          <a:pt x="0" y="363269"/>
                        </a:cubicBezTo>
                        <a:cubicBezTo>
                          <a:pt x="9291" y="256522"/>
                          <a:pt x="6259" y="194471"/>
                          <a:pt x="0" y="72656"/>
                        </a:cubicBezTo>
                        <a:close/>
                      </a:path>
                      <a:path w="1263647" h="435925" stroke="0" extrusionOk="0">
                        <a:moveTo>
                          <a:pt x="0" y="72656"/>
                        </a:moveTo>
                        <a:cubicBezTo>
                          <a:pt x="-1422" y="36562"/>
                          <a:pt x="34375" y="697"/>
                          <a:pt x="72656" y="0"/>
                        </a:cubicBezTo>
                        <a:cubicBezTo>
                          <a:pt x="232370" y="2236"/>
                          <a:pt x="411222" y="23674"/>
                          <a:pt x="598273" y="0"/>
                        </a:cubicBezTo>
                        <a:cubicBezTo>
                          <a:pt x="785324" y="-23674"/>
                          <a:pt x="902593" y="12658"/>
                          <a:pt x="1190991" y="0"/>
                        </a:cubicBezTo>
                        <a:cubicBezTo>
                          <a:pt x="1231113" y="-2248"/>
                          <a:pt x="1260625" y="29617"/>
                          <a:pt x="1263647" y="72656"/>
                        </a:cubicBezTo>
                        <a:cubicBezTo>
                          <a:pt x="1250187" y="167416"/>
                          <a:pt x="1258036" y="252354"/>
                          <a:pt x="1263647" y="363269"/>
                        </a:cubicBezTo>
                        <a:cubicBezTo>
                          <a:pt x="1263078" y="395791"/>
                          <a:pt x="1236048" y="429777"/>
                          <a:pt x="1190991" y="435925"/>
                        </a:cubicBezTo>
                        <a:cubicBezTo>
                          <a:pt x="1023266" y="435616"/>
                          <a:pt x="848822" y="459883"/>
                          <a:pt x="609457" y="435925"/>
                        </a:cubicBezTo>
                        <a:cubicBezTo>
                          <a:pt x="370092" y="411967"/>
                          <a:pt x="256311" y="428281"/>
                          <a:pt x="72656" y="435925"/>
                        </a:cubicBezTo>
                        <a:cubicBezTo>
                          <a:pt x="35040" y="436140"/>
                          <a:pt x="3306" y="401397"/>
                          <a:pt x="0" y="363269"/>
                        </a:cubicBezTo>
                        <a:cubicBezTo>
                          <a:pt x="6452" y="260083"/>
                          <a:pt x="-10292" y="156896"/>
                          <a:pt x="0" y="7265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t">
            <a:spAutoFit/>
          </a:bodyPr>
          <a:lstStyle/>
          <a:p>
            <a:pPr>
              <a:lnSpc>
                <a:spcPct val="120000"/>
              </a:lnSpc>
            </a:pPr>
            <a:r>
              <a:rPr lang="nl-NL" sz="600">
                <a:solidFill>
                  <a:schemeClr val="bg1"/>
                </a:solidFill>
                <a:latin typeface="Corbel" panose="020B0503020204020204" pitchFamily="34" charset="0"/>
              </a:rPr>
              <a:t>Slachtoffers zijn </a:t>
            </a:r>
            <a:r>
              <a:rPr lang="nl-NL" sz="600" b="1">
                <a:solidFill>
                  <a:schemeClr val="bg1"/>
                </a:solidFill>
                <a:latin typeface="Corbel" panose="020B0503020204020204" pitchFamily="34" charset="0"/>
              </a:rPr>
              <a:t>empowered</a:t>
            </a:r>
          </a:p>
        </p:txBody>
      </p:sp>
      <p:sp>
        <p:nvSpPr>
          <p:cNvPr id="1064" name="TextBox 1063">
            <a:extLst>
              <a:ext uri="{FF2B5EF4-FFF2-40B4-BE49-F238E27FC236}">
                <a16:creationId xmlns:a16="http://schemas.microsoft.com/office/drawing/2014/main" id="{E25F2E44-ED0E-8718-4432-3E2CC7A64BA4}"/>
              </a:ext>
            </a:extLst>
          </p:cNvPr>
          <p:cNvSpPr txBox="1"/>
          <p:nvPr/>
        </p:nvSpPr>
        <p:spPr>
          <a:xfrm>
            <a:off x="2635569" y="4135022"/>
            <a:ext cx="1072774" cy="435879"/>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Geavanceerde beleidsaanbevelingen en strategieën gebaseerd op multidisciplinaire inzichten op het gebied van milieucriminaliteit</a:t>
            </a:r>
          </a:p>
        </p:txBody>
      </p:sp>
      <p:sp>
        <p:nvSpPr>
          <p:cNvPr id="1069" name="TextBox 1068">
            <a:extLst>
              <a:ext uri="{FF2B5EF4-FFF2-40B4-BE49-F238E27FC236}">
                <a16:creationId xmlns:a16="http://schemas.microsoft.com/office/drawing/2014/main" id="{2124B499-AE0A-AB48-C7F3-255AEE723786}"/>
              </a:ext>
            </a:extLst>
          </p:cNvPr>
          <p:cNvSpPr txBox="1"/>
          <p:nvPr/>
        </p:nvSpPr>
        <p:spPr>
          <a:xfrm>
            <a:off x="1756826" y="4318180"/>
            <a:ext cx="717496" cy="435879"/>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Gerichte verbeteringen in hulpverlening en ondersteuning van slachtoffers</a:t>
            </a:r>
          </a:p>
        </p:txBody>
      </p:sp>
      <p:sp>
        <p:nvSpPr>
          <p:cNvPr id="1070" name="TextBox 1069">
            <a:extLst>
              <a:ext uri="{FF2B5EF4-FFF2-40B4-BE49-F238E27FC236}">
                <a16:creationId xmlns:a16="http://schemas.microsoft.com/office/drawing/2014/main" id="{57014C86-7E1F-1709-0E16-81AC0AD38E42}"/>
              </a:ext>
            </a:extLst>
          </p:cNvPr>
          <p:cNvSpPr txBox="1"/>
          <p:nvPr/>
        </p:nvSpPr>
        <p:spPr>
          <a:xfrm>
            <a:off x="5329594" y="3700064"/>
            <a:ext cx="1008000" cy="435879"/>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Slachtoffers ervaren erkenning en krijgen een actieve rol in herstelprocessen gericht op het herstellen van schade</a:t>
            </a:r>
          </a:p>
        </p:txBody>
      </p:sp>
      <p:sp>
        <p:nvSpPr>
          <p:cNvPr id="1071" name="TextBox 1070">
            <a:extLst>
              <a:ext uri="{FF2B5EF4-FFF2-40B4-BE49-F238E27FC236}">
                <a16:creationId xmlns:a16="http://schemas.microsoft.com/office/drawing/2014/main" id="{6548FA18-57DE-EBBE-BC2A-833B8E5E79BF}"/>
              </a:ext>
            </a:extLst>
          </p:cNvPr>
          <p:cNvSpPr txBox="1"/>
          <p:nvPr/>
        </p:nvSpPr>
        <p:spPr>
          <a:xfrm>
            <a:off x="3893061" y="3945751"/>
            <a:ext cx="1008000" cy="435879"/>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Verbeterd begrip van de juridische mogelijkheden en stappen en verhoogde toegang tot juridische ondersteuning</a:t>
            </a:r>
          </a:p>
        </p:txBody>
      </p:sp>
      <p:sp>
        <p:nvSpPr>
          <p:cNvPr id="1072" name="TextBox 1071">
            <a:extLst>
              <a:ext uri="{FF2B5EF4-FFF2-40B4-BE49-F238E27FC236}">
                <a16:creationId xmlns:a16="http://schemas.microsoft.com/office/drawing/2014/main" id="{0BABD92D-A37B-FC64-C0BA-14CFD8FB5629}"/>
              </a:ext>
            </a:extLst>
          </p:cNvPr>
          <p:cNvSpPr txBox="1"/>
          <p:nvPr/>
        </p:nvSpPr>
        <p:spPr>
          <a:xfrm>
            <a:off x="6875171" y="3510175"/>
            <a:ext cx="870650" cy="343547"/>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Slachtoffers hebben beter begrip en kennis over milieucriminaliteit thema’s</a:t>
            </a:r>
          </a:p>
        </p:txBody>
      </p:sp>
      <p:sp>
        <p:nvSpPr>
          <p:cNvPr id="1073" name="TextBox 1072">
            <a:extLst>
              <a:ext uri="{FF2B5EF4-FFF2-40B4-BE49-F238E27FC236}">
                <a16:creationId xmlns:a16="http://schemas.microsoft.com/office/drawing/2014/main" id="{72F87D4E-A9AE-AEF4-F683-9FB8B3EBEC87}"/>
              </a:ext>
            </a:extLst>
          </p:cNvPr>
          <p:cNvSpPr txBox="1"/>
          <p:nvPr/>
        </p:nvSpPr>
        <p:spPr>
          <a:xfrm>
            <a:off x="7198651" y="2817116"/>
            <a:ext cx="1008000" cy="343547"/>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Effectiever afgestemde hulp en ondersteuningssystemen voor slachtoffers van massavictimisatie</a:t>
            </a:r>
          </a:p>
        </p:txBody>
      </p:sp>
      <p:sp>
        <p:nvSpPr>
          <p:cNvPr id="1074" name="TextBox 1073">
            <a:extLst>
              <a:ext uri="{FF2B5EF4-FFF2-40B4-BE49-F238E27FC236}">
                <a16:creationId xmlns:a16="http://schemas.microsoft.com/office/drawing/2014/main" id="{8612CB72-6ED2-85CE-74F5-C13BC57077C0}"/>
              </a:ext>
            </a:extLst>
          </p:cNvPr>
          <p:cNvSpPr txBox="1"/>
          <p:nvPr/>
        </p:nvSpPr>
        <p:spPr>
          <a:xfrm>
            <a:off x="7375635" y="2118670"/>
            <a:ext cx="1008000" cy="435879"/>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Medewerkers/klokkenluiders melden zich veilig en desgewenst anoniem bij de instanties en meldingen worden opgevolgd</a:t>
            </a:r>
          </a:p>
        </p:txBody>
      </p:sp>
      <p:sp>
        <p:nvSpPr>
          <p:cNvPr id="1078" name="TextBox 1077">
            <a:extLst>
              <a:ext uri="{FF2B5EF4-FFF2-40B4-BE49-F238E27FC236}">
                <a16:creationId xmlns:a16="http://schemas.microsoft.com/office/drawing/2014/main" id="{D9D6E164-C776-AFA3-52C7-2F7820223BFF}"/>
              </a:ext>
            </a:extLst>
          </p:cNvPr>
          <p:cNvSpPr txBox="1"/>
          <p:nvPr/>
        </p:nvSpPr>
        <p:spPr>
          <a:xfrm>
            <a:off x="3046592" y="5947194"/>
            <a:ext cx="1861253" cy="343547"/>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Omgevingsdiensten en inspectiediensten begrijpen het slachtofferperspectief zodat ze dit mee kunnen nemen in vergunningen, toezicht en handhaving</a:t>
            </a:r>
          </a:p>
        </p:txBody>
      </p:sp>
      <p:sp>
        <p:nvSpPr>
          <p:cNvPr id="1079" name="TextBox 1078">
            <a:extLst>
              <a:ext uri="{FF2B5EF4-FFF2-40B4-BE49-F238E27FC236}">
                <a16:creationId xmlns:a16="http://schemas.microsoft.com/office/drawing/2014/main" id="{FDA370D0-F8F2-4544-9A5A-016FA246D037}"/>
              </a:ext>
            </a:extLst>
          </p:cNvPr>
          <p:cNvSpPr txBox="1"/>
          <p:nvPr/>
        </p:nvSpPr>
        <p:spPr>
          <a:xfrm>
            <a:off x="8943150" y="4983007"/>
            <a:ext cx="927597" cy="343547"/>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Omgevingsdiensten functioneren onafhankelijk van financiers/opdrachtgevers</a:t>
            </a:r>
          </a:p>
        </p:txBody>
      </p:sp>
      <p:sp>
        <p:nvSpPr>
          <p:cNvPr id="1081" name="TextBox 1080">
            <a:extLst>
              <a:ext uri="{FF2B5EF4-FFF2-40B4-BE49-F238E27FC236}">
                <a16:creationId xmlns:a16="http://schemas.microsoft.com/office/drawing/2014/main" id="{7769BB7E-19B1-A8DA-4B56-A1819F53299D}"/>
              </a:ext>
            </a:extLst>
          </p:cNvPr>
          <p:cNvSpPr txBox="1"/>
          <p:nvPr/>
        </p:nvSpPr>
        <p:spPr>
          <a:xfrm>
            <a:off x="2154738" y="5241140"/>
            <a:ext cx="1217909" cy="343547"/>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Politie en OM (Functioneel Parket) sporen milieucriminaliteit actiever op en vervolgen verdachten met oog voor slachtoffers</a:t>
            </a:r>
          </a:p>
        </p:txBody>
      </p:sp>
      <p:sp>
        <p:nvSpPr>
          <p:cNvPr id="1082" name="TextBox 1081">
            <a:extLst>
              <a:ext uri="{FF2B5EF4-FFF2-40B4-BE49-F238E27FC236}">
                <a16:creationId xmlns:a16="http://schemas.microsoft.com/office/drawing/2014/main" id="{044C0287-FABF-FC56-83FD-D60D78E4E973}"/>
              </a:ext>
            </a:extLst>
          </p:cNvPr>
          <p:cNvSpPr txBox="1"/>
          <p:nvPr/>
        </p:nvSpPr>
        <p:spPr>
          <a:xfrm>
            <a:off x="4020488" y="5108615"/>
            <a:ext cx="1217909" cy="435879"/>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Wet- en regelgeving worden versterkt om slachtofferschap te voorkomen en slachtoffers van milieucriminaliteit beter te beschermen</a:t>
            </a:r>
          </a:p>
        </p:txBody>
      </p:sp>
      <p:sp>
        <p:nvSpPr>
          <p:cNvPr id="1083" name="TextBox 1082">
            <a:extLst>
              <a:ext uri="{FF2B5EF4-FFF2-40B4-BE49-F238E27FC236}">
                <a16:creationId xmlns:a16="http://schemas.microsoft.com/office/drawing/2014/main" id="{8B40124A-2EB1-7E79-BE10-1A3972F55160}"/>
              </a:ext>
            </a:extLst>
          </p:cNvPr>
          <p:cNvSpPr txBox="1"/>
          <p:nvPr/>
        </p:nvSpPr>
        <p:spPr>
          <a:xfrm>
            <a:off x="6518905" y="4905503"/>
            <a:ext cx="1049384" cy="435879"/>
          </a:xfrm>
          <a:prstGeom prst="rect">
            <a:avLst/>
          </a:prstGeom>
          <a:solidFill>
            <a:schemeClr val="bg1"/>
          </a:solidFill>
        </p:spPr>
        <p:txBody>
          <a:bodyPr wrap="square" lIns="36000" tIns="36000" rIns="36000" bIns="36000" rtlCol="0">
            <a:spAutoFit/>
          </a:bodyPr>
          <a:lstStyle>
            <a:defPPr marR="0" lvl="0" algn="l" rtl="0">
              <a:lnSpc>
                <a:spcPct val="100000"/>
              </a:lnSpc>
              <a:spcBef>
                <a:spcPts val="0"/>
              </a:spcBef>
              <a:spcAft>
                <a:spcPts val="0"/>
              </a:spcAft>
              <a:defRPr/>
            </a:defPPr>
            <a:lvl1pPr>
              <a:lnSpc>
                <a:spcPct val="120000"/>
              </a:lnSpc>
              <a:defRPr sz="600">
                <a:latin typeface="Corbel" panose="020B0503020204020204" pitchFamily="34" charset="0"/>
              </a:defRPr>
            </a:lvl1pPr>
          </a:lstStyle>
          <a:p>
            <a:r>
              <a:rPr lang="nl-NL" sz="500"/>
              <a:t>Toegenomen inzicht in oorzaken, gevolgen en oplossingen voor milieucriminaliteit en het bijbehorend slachtofferschap</a:t>
            </a:r>
          </a:p>
        </p:txBody>
      </p:sp>
      <p:sp>
        <p:nvSpPr>
          <p:cNvPr id="62" name="TextBox 61">
            <a:extLst>
              <a:ext uri="{FF2B5EF4-FFF2-40B4-BE49-F238E27FC236}">
                <a16:creationId xmlns:a16="http://schemas.microsoft.com/office/drawing/2014/main" id="{C784049F-B7FD-49A2-E4FA-39470B66EB18}"/>
              </a:ext>
            </a:extLst>
          </p:cNvPr>
          <p:cNvSpPr txBox="1"/>
          <p:nvPr/>
        </p:nvSpPr>
        <p:spPr>
          <a:xfrm>
            <a:off x="299176" y="4425153"/>
            <a:ext cx="914938" cy="137923"/>
          </a:xfrm>
          <a:prstGeom prst="rect">
            <a:avLst/>
          </a:prstGeom>
          <a:noFill/>
        </p:spPr>
        <p:txBody>
          <a:bodyPr wrap="square" lIns="0" tIns="0" rIns="0" bIns="0" rtlCol="0">
            <a:spAutoFit/>
          </a:bodyPr>
          <a:lstStyle/>
          <a:p>
            <a:pPr algn="ctr">
              <a:lnSpc>
                <a:spcPct val="120000"/>
              </a:lnSpc>
            </a:pPr>
            <a:r>
              <a:rPr lang="nl-NL" sz="800" b="1">
                <a:solidFill>
                  <a:schemeClr val="bg1"/>
                </a:solidFill>
                <a:latin typeface="Corbel" panose="020B0503020204020204" pitchFamily="34" charset="0"/>
              </a:rPr>
              <a:t>Empowerment</a:t>
            </a:r>
          </a:p>
        </p:txBody>
      </p:sp>
      <p:pic>
        <p:nvPicPr>
          <p:cNvPr id="15" name="Graphic 14">
            <a:extLst>
              <a:ext uri="{FF2B5EF4-FFF2-40B4-BE49-F238E27FC236}">
                <a16:creationId xmlns:a16="http://schemas.microsoft.com/office/drawing/2014/main" id="{B2274EA5-A899-EA6F-EB56-96209F861D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1341509">
            <a:off x="9631015" y="1408238"/>
            <a:ext cx="666466" cy="426538"/>
          </a:xfrm>
          <a:prstGeom prst="rect">
            <a:avLst/>
          </a:prstGeom>
        </p:spPr>
      </p:pic>
      <p:cxnSp>
        <p:nvCxnSpPr>
          <p:cNvPr id="57" name="Straight Connector 56">
            <a:extLst>
              <a:ext uri="{FF2B5EF4-FFF2-40B4-BE49-F238E27FC236}">
                <a16:creationId xmlns:a16="http://schemas.microsoft.com/office/drawing/2014/main" id="{B67912D7-B251-6B9A-48AE-64F062651042}"/>
              </a:ext>
            </a:extLst>
          </p:cNvPr>
          <p:cNvCxnSpPr/>
          <p:nvPr/>
        </p:nvCxnSpPr>
        <p:spPr>
          <a:xfrm>
            <a:off x="9661277" y="1744755"/>
            <a:ext cx="198833" cy="96125"/>
          </a:xfrm>
          <a:prstGeom prst="line">
            <a:avLst/>
          </a:prstGeom>
          <a:ln>
            <a:solidFill>
              <a:srgbClr val="936636"/>
            </a:solidFill>
          </a:ln>
        </p:spPr>
        <p:style>
          <a:lnRef idx="1">
            <a:schemeClr val="accent1"/>
          </a:lnRef>
          <a:fillRef idx="0">
            <a:schemeClr val="accent1"/>
          </a:fillRef>
          <a:effectRef idx="0">
            <a:schemeClr val="accent1"/>
          </a:effectRef>
          <a:fontRef idx="minor">
            <a:schemeClr val="tx1"/>
          </a:fontRef>
        </p:style>
      </p:cxnSp>
      <p:pic>
        <p:nvPicPr>
          <p:cNvPr id="1025" name="Graphic 1024">
            <a:extLst>
              <a:ext uri="{FF2B5EF4-FFF2-40B4-BE49-F238E27FC236}">
                <a16:creationId xmlns:a16="http://schemas.microsoft.com/office/drawing/2014/main" id="{E9E30661-9705-4F10-E2CB-618BE55ED58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19705" y="548472"/>
            <a:ext cx="10185805" cy="6100186"/>
          </a:xfrm>
          <a:prstGeom prst="rect">
            <a:avLst/>
          </a:prstGeom>
        </p:spPr>
      </p:pic>
      <p:pic>
        <p:nvPicPr>
          <p:cNvPr id="1084" name="Graphic 1083">
            <a:extLst>
              <a:ext uri="{FF2B5EF4-FFF2-40B4-BE49-F238E27FC236}">
                <a16:creationId xmlns:a16="http://schemas.microsoft.com/office/drawing/2014/main" id="{215599F5-399E-318B-9423-6B6918112D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51243" flipH="1">
            <a:off x="5465602" y="4734125"/>
            <a:ext cx="633350" cy="405344"/>
          </a:xfrm>
          <a:prstGeom prst="rect">
            <a:avLst/>
          </a:prstGeom>
        </p:spPr>
      </p:pic>
      <p:pic>
        <p:nvPicPr>
          <p:cNvPr id="1090" name="Graphic 1089">
            <a:extLst>
              <a:ext uri="{FF2B5EF4-FFF2-40B4-BE49-F238E27FC236}">
                <a16:creationId xmlns:a16="http://schemas.microsoft.com/office/drawing/2014/main" id="{14DF58B1-EC51-E7C8-7593-EB68458EFC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51243" flipH="1">
            <a:off x="3173648" y="4808548"/>
            <a:ext cx="633350" cy="405344"/>
          </a:xfrm>
          <a:prstGeom prst="rect">
            <a:avLst/>
          </a:prstGeom>
        </p:spPr>
      </p:pic>
      <p:pic>
        <p:nvPicPr>
          <p:cNvPr id="1036" name="Graphic 1035">
            <a:extLst>
              <a:ext uri="{FF2B5EF4-FFF2-40B4-BE49-F238E27FC236}">
                <a16:creationId xmlns:a16="http://schemas.microsoft.com/office/drawing/2014/main" id="{7B65DB47-7A2C-65EF-5FF2-532487BEEF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46" y="3507919"/>
            <a:ext cx="1072773" cy="478190"/>
          </a:xfrm>
          <a:prstGeom prst="rect">
            <a:avLst/>
          </a:prstGeom>
        </p:spPr>
      </p:pic>
      <p:sp>
        <p:nvSpPr>
          <p:cNvPr id="1038" name="TextBox 1037">
            <a:extLst>
              <a:ext uri="{FF2B5EF4-FFF2-40B4-BE49-F238E27FC236}">
                <a16:creationId xmlns:a16="http://schemas.microsoft.com/office/drawing/2014/main" id="{913F0732-A0D9-17F9-ADBD-5AFF1FE7AD8D}"/>
              </a:ext>
            </a:extLst>
          </p:cNvPr>
          <p:cNvSpPr txBox="1"/>
          <p:nvPr/>
        </p:nvSpPr>
        <p:spPr>
          <a:xfrm>
            <a:off x="299176" y="3562268"/>
            <a:ext cx="914938" cy="137923"/>
          </a:xfrm>
          <a:prstGeom prst="rect">
            <a:avLst/>
          </a:prstGeom>
          <a:noFill/>
        </p:spPr>
        <p:txBody>
          <a:bodyPr wrap="square" lIns="0" tIns="0" rIns="0" bIns="0" rtlCol="0">
            <a:spAutoFit/>
          </a:bodyPr>
          <a:lstStyle/>
          <a:p>
            <a:pPr algn="ctr">
              <a:lnSpc>
                <a:spcPct val="120000"/>
              </a:lnSpc>
            </a:pPr>
            <a:r>
              <a:rPr lang="nl-NL" sz="800" b="1">
                <a:solidFill>
                  <a:schemeClr val="bg1"/>
                </a:solidFill>
                <a:latin typeface="Corbel" panose="020B0503020204020204" pitchFamily="34" charset="0"/>
              </a:rPr>
              <a:t>Bewustwording</a:t>
            </a:r>
          </a:p>
        </p:txBody>
      </p:sp>
      <p:pic>
        <p:nvPicPr>
          <p:cNvPr id="1039" name="Graphic 1038">
            <a:extLst>
              <a:ext uri="{FF2B5EF4-FFF2-40B4-BE49-F238E27FC236}">
                <a16:creationId xmlns:a16="http://schemas.microsoft.com/office/drawing/2014/main" id="{7A96AB23-D641-60A6-7AA5-3E47818B05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46" y="2696550"/>
            <a:ext cx="1072773" cy="478190"/>
          </a:xfrm>
          <a:prstGeom prst="rect">
            <a:avLst/>
          </a:prstGeom>
        </p:spPr>
      </p:pic>
      <p:sp>
        <p:nvSpPr>
          <p:cNvPr id="1041" name="TextBox 1040">
            <a:extLst>
              <a:ext uri="{FF2B5EF4-FFF2-40B4-BE49-F238E27FC236}">
                <a16:creationId xmlns:a16="http://schemas.microsoft.com/office/drawing/2014/main" id="{48A9AA47-4899-B687-8539-D4F41DD6C5E7}"/>
              </a:ext>
            </a:extLst>
          </p:cNvPr>
          <p:cNvSpPr txBox="1"/>
          <p:nvPr/>
        </p:nvSpPr>
        <p:spPr>
          <a:xfrm>
            <a:off x="299176" y="2750899"/>
            <a:ext cx="914938" cy="137923"/>
          </a:xfrm>
          <a:prstGeom prst="rect">
            <a:avLst/>
          </a:prstGeom>
          <a:noFill/>
        </p:spPr>
        <p:txBody>
          <a:bodyPr wrap="square" lIns="0" tIns="0" rIns="0" bIns="0" rtlCol="0">
            <a:spAutoFit/>
          </a:bodyPr>
          <a:lstStyle/>
          <a:p>
            <a:pPr algn="ctr">
              <a:lnSpc>
                <a:spcPct val="120000"/>
              </a:lnSpc>
            </a:pPr>
            <a:r>
              <a:rPr lang="nl-NL" sz="800" b="1">
                <a:solidFill>
                  <a:schemeClr val="bg1"/>
                </a:solidFill>
                <a:latin typeface="Corbel" panose="020B0503020204020204" pitchFamily="34" charset="0"/>
              </a:rPr>
              <a:t>Erkenning</a:t>
            </a:r>
          </a:p>
        </p:txBody>
      </p:sp>
      <p:pic>
        <p:nvPicPr>
          <p:cNvPr id="1042" name="Graphic 1041">
            <a:extLst>
              <a:ext uri="{FF2B5EF4-FFF2-40B4-BE49-F238E27FC236}">
                <a16:creationId xmlns:a16="http://schemas.microsoft.com/office/drawing/2014/main" id="{34711C75-6CC2-7F0F-F371-09F13B4C56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46" y="5201491"/>
            <a:ext cx="1072773" cy="478190"/>
          </a:xfrm>
          <a:prstGeom prst="rect">
            <a:avLst/>
          </a:prstGeom>
        </p:spPr>
      </p:pic>
      <p:sp>
        <p:nvSpPr>
          <p:cNvPr id="1043" name="TextBox 1042">
            <a:extLst>
              <a:ext uri="{FF2B5EF4-FFF2-40B4-BE49-F238E27FC236}">
                <a16:creationId xmlns:a16="http://schemas.microsoft.com/office/drawing/2014/main" id="{A835F11F-9ED0-901F-0257-CC0675170EED}"/>
              </a:ext>
            </a:extLst>
          </p:cNvPr>
          <p:cNvSpPr txBox="1"/>
          <p:nvPr/>
        </p:nvSpPr>
        <p:spPr>
          <a:xfrm>
            <a:off x="299176" y="5255840"/>
            <a:ext cx="914938" cy="137923"/>
          </a:xfrm>
          <a:prstGeom prst="rect">
            <a:avLst/>
          </a:prstGeom>
          <a:noFill/>
        </p:spPr>
        <p:txBody>
          <a:bodyPr wrap="square" lIns="0" tIns="0" rIns="0" bIns="0" rtlCol="0">
            <a:spAutoFit/>
          </a:bodyPr>
          <a:lstStyle/>
          <a:p>
            <a:pPr algn="ctr">
              <a:lnSpc>
                <a:spcPct val="120000"/>
              </a:lnSpc>
            </a:pPr>
            <a:r>
              <a:rPr lang="nl-NL" sz="800" b="1">
                <a:solidFill>
                  <a:schemeClr val="bg1"/>
                </a:solidFill>
                <a:latin typeface="Corbel" panose="020B0503020204020204" pitchFamily="34" charset="0"/>
              </a:rPr>
              <a:t>Beleid</a:t>
            </a:r>
          </a:p>
        </p:txBody>
      </p:sp>
      <p:pic>
        <p:nvPicPr>
          <p:cNvPr id="1044" name="Graphic 1043">
            <a:extLst>
              <a:ext uri="{FF2B5EF4-FFF2-40B4-BE49-F238E27FC236}">
                <a16:creationId xmlns:a16="http://schemas.microsoft.com/office/drawing/2014/main" id="{A67495CC-88C0-CCF8-1D69-9D1B8295D4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46" y="6083993"/>
            <a:ext cx="1072773" cy="478190"/>
          </a:xfrm>
          <a:prstGeom prst="rect">
            <a:avLst/>
          </a:prstGeom>
        </p:spPr>
      </p:pic>
      <p:sp>
        <p:nvSpPr>
          <p:cNvPr id="1045" name="TextBox 1044">
            <a:extLst>
              <a:ext uri="{FF2B5EF4-FFF2-40B4-BE49-F238E27FC236}">
                <a16:creationId xmlns:a16="http://schemas.microsoft.com/office/drawing/2014/main" id="{EE9B0B39-06B9-B62E-FCEE-1ED518FAD244}"/>
              </a:ext>
            </a:extLst>
          </p:cNvPr>
          <p:cNvSpPr txBox="1"/>
          <p:nvPr/>
        </p:nvSpPr>
        <p:spPr>
          <a:xfrm>
            <a:off x="299176" y="6138342"/>
            <a:ext cx="914938" cy="137923"/>
          </a:xfrm>
          <a:prstGeom prst="rect">
            <a:avLst/>
          </a:prstGeom>
          <a:noFill/>
        </p:spPr>
        <p:txBody>
          <a:bodyPr wrap="square" lIns="0" tIns="0" rIns="0" bIns="0" rtlCol="0">
            <a:spAutoFit/>
          </a:bodyPr>
          <a:lstStyle/>
          <a:p>
            <a:pPr algn="ctr">
              <a:lnSpc>
                <a:spcPct val="120000"/>
              </a:lnSpc>
            </a:pPr>
            <a:r>
              <a:rPr lang="nl-NL" sz="800" b="1">
                <a:solidFill>
                  <a:schemeClr val="bg1"/>
                </a:solidFill>
                <a:latin typeface="Corbel" panose="020B0503020204020204" pitchFamily="34" charset="0"/>
              </a:rPr>
              <a:t>Uitvoering</a:t>
            </a:r>
          </a:p>
        </p:txBody>
      </p:sp>
      <p:sp>
        <p:nvSpPr>
          <p:cNvPr id="1046" name="TextBox 1045">
            <a:extLst>
              <a:ext uri="{FF2B5EF4-FFF2-40B4-BE49-F238E27FC236}">
                <a16:creationId xmlns:a16="http://schemas.microsoft.com/office/drawing/2014/main" id="{64FBECB6-F242-53AA-CCA4-457C3A4E9815}"/>
              </a:ext>
            </a:extLst>
          </p:cNvPr>
          <p:cNvSpPr txBox="1"/>
          <p:nvPr/>
        </p:nvSpPr>
        <p:spPr>
          <a:xfrm>
            <a:off x="349342" y="2303684"/>
            <a:ext cx="1429038" cy="249877"/>
          </a:xfrm>
          <a:prstGeom prst="rect">
            <a:avLst/>
          </a:prstGeom>
          <a:noFill/>
        </p:spPr>
        <p:txBody>
          <a:bodyPr wrap="square" lIns="0" tIns="0" rIns="0" bIns="0" rtlCol="0">
            <a:spAutoFit/>
          </a:bodyPr>
          <a:lstStyle/>
          <a:p>
            <a:pPr>
              <a:lnSpc>
                <a:spcPct val="120000"/>
              </a:lnSpc>
            </a:pPr>
            <a:r>
              <a:rPr lang="nl-NL" sz="700">
                <a:latin typeface="Corbel" panose="020B0503020204020204" pitchFamily="34" charset="0"/>
              </a:rPr>
              <a:t>Het programma kent vijf paden die leiden tot de maatschappelijke droom.</a:t>
            </a:r>
          </a:p>
        </p:txBody>
      </p:sp>
      <p:pic>
        <p:nvPicPr>
          <p:cNvPr id="1047" name="Picture 1046">
            <a:extLst>
              <a:ext uri="{FF2B5EF4-FFF2-40B4-BE49-F238E27FC236}">
                <a16:creationId xmlns:a16="http://schemas.microsoft.com/office/drawing/2014/main" id="{AFE4C2D9-CDD0-A8FB-9B50-9D0DFF9AAB80}"/>
              </a:ext>
            </a:extLst>
          </p:cNvPr>
          <p:cNvPicPr>
            <a:picLocks noChangeAspect="1"/>
          </p:cNvPicPr>
          <p:nvPr/>
        </p:nvPicPr>
        <p:blipFill>
          <a:blip r:embed="rId18"/>
          <a:stretch>
            <a:fillRect/>
          </a:stretch>
        </p:blipFill>
        <p:spPr>
          <a:xfrm>
            <a:off x="5029815" y="4089024"/>
            <a:ext cx="405004" cy="435879"/>
          </a:xfrm>
          <a:prstGeom prst="rect">
            <a:avLst/>
          </a:prstGeom>
        </p:spPr>
      </p:pic>
      <p:pic>
        <p:nvPicPr>
          <p:cNvPr id="1052" name="Picture 1051">
            <a:extLst>
              <a:ext uri="{FF2B5EF4-FFF2-40B4-BE49-F238E27FC236}">
                <a16:creationId xmlns:a16="http://schemas.microsoft.com/office/drawing/2014/main" id="{F3BA34C8-67DC-57D2-0390-A696314DD893}"/>
              </a:ext>
            </a:extLst>
          </p:cNvPr>
          <p:cNvPicPr>
            <a:picLocks noChangeAspect="1"/>
          </p:cNvPicPr>
          <p:nvPr/>
        </p:nvPicPr>
        <p:blipFill>
          <a:blip r:embed="rId19"/>
          <a:stretch>
            <a:fillRect/>
          </a:stretch>
        </p:blipFill>
        <p:spPr>
          <a:xfrm>
            <a:off x="4774647" y="6025144"/>
            <a:ext cx="1008000" cy="450503"/>
          </a:xfrm>
          <a:prstGeom prst="rect">
            <a:avLst/>
          </a:prstGeom>
        </p:spPr>
      </p:pic>
      <p:pic>
        <p:nvPicPr>
          <p:cNvPr id="1051" name="Picture 1050">
            <a:extLst>
              <a:ext uri="{FF2B5EF4-FFF2-40B4-BE49-F238E27FC236}">
                <a16:creationId xmlns:a16="http://schemas.microsoft.com/office/drawing/2014/main" id="{DF449A0B-2743-F3FA-DEB7-CDBD4EA3029D}"/>
              </a:ext>
            </a:extLst>
          </p:cNvPr>
          <p:cNvPicPr>
            <a:picLocks noChangeAspect="1"/>
          </p:cNvPicPr>
          <p:nvPr/>
        </p:nvPicPr>
        <p:blipFill>
          <a:blip r:embed="rId20"/>
          <a:stretch>
            <a:fillRect/>
          </a:stretch>
        </p:blipFill>
        <p:spPr>
          <a:xfrm>
            <a:off x="1461999" y="6234301"/>
            <a:ext cx="178931" cy="380229"/>
          </a:xfrm>
          <a:prstGeom prst="rect">
            <a:avLst/>
          </a:prstGeom>
        </p:spPr>
      </p:pic>
      <p:pic>
        <p:nvPicPr>
          <p:cNvPr id="1056" name="Picture 1055">
            <a:extLst>
              <a:ext uri="{FF2B5EF4-FFF2-40B4-BE49-F238E27FC236}">
                <a16:creationId xmlns:a16="http://schemas.microsoft.com/office/drawing/2014/main" id="{0A8F6CCF-2030-24CC-B0B3-7B1A02FFAC89}"/>
              </a:ext>
            </a:extLst>
          </p:cNvPr>
          <p:cNvPicPr>
            <a:picLocks noChangeAspect="1"/>
          </p:cNvPicPr>
          <p:nvPr/>
        </p:nvPicPr>
        <p:blipFill>
          <a:blip r:embed="rId21"/>
          <a:stretch>
            <a:fillRect/>
          </a:stretch>
        </p:blipFill>
        <p:spPr>
          <a:xfrm>
            <a:off x="5530804" y="3302380"/>
            <a:ext cx="302790" cy="217173"/>
          </a:xfrm>
          <a:prstGeom prst="rect">
            <a:avLst/>
          </a:prstGeom>
        </p:spPr>
      </p:pic>
      <p:pic>
        <p:nvPicPr>
          <p:cNvPr id="1058" name="Picture 1057">
            <a:extLst>
              <a:ext uri="{FF2B5EF4-FFF2-40B4-BE49-F238E27FC236}">
                <a16:creationId xmlns:a16="http://schemas.microsoft.com/office/drawing/2014/main" id="{74D7FA8A-6869-5EEC-CABE-05841D769D55}"/>
              </a:ext>
            </a:extLst>
          </p:cNvPr>
          <p:cNvPicPr>
            <a:picLocks noChangeAspect="1"/>
          </p:cNvPicPr>
          <p:nvPr/>
        </p:nvPicPr>
        <p:blipFill>
          <a:blip r:embed="rId22"/>
          <a:stretch>
            <a:fillRect/>
          </a:stretch>
        </p:blipFill>
        <p:spPr>
          <a:xfrm>
            <a:off x="4536701" y="1968780"/>
            <a:ext cx="583596" cy="466877"/>
          </a:xfrm>
          <a:prstGeom prst="rect">
            <a:avLst/>
          </a:prstGeom>
        </p:spPr>
      </p:pic>
      <p:pic>
        <p:nvPicPr>
          <p:cNvPr id="1060" name="Picture 1059">
            <a:extLst>
              <a:ext uri="{FF2B5EF4-FFF2-40B4-BE49-F238E27FC236}">
                <a16:creationId xmlns:a16="http://schemas.microsoft.com/office/drawing/2014/main" id="{1E34AD1F-071C-C966-41CB-1761FD413F0E}"/>
              </a:ext>
            </a:extLst>
          </p:cNvPr>
          <p:cNvPicPr>
            <a:picLocks noChangeAspect="1"/>
          </p:cNvPicPr>
          <p:nvPr/>
        </p:nvPicPr>
        <p:blipFill>
          <a:blip r:embed="rId20"/>
          <a:stretch>
            <a:fillRect/>
          </a:stretch>
        </p:blipFill>
        <p:spPr>
          <a:xfrm>
            <a:off x="1642753" y="6009663"/>
            <a:ext cx="178931" cy="380229"/>
          </a:xfrm>
          <a:prstGeom prst="rect">
            <a:avLst/>
          </a:prstGeom>
        </p:spPr>
      </p:pic>
      <p:pic>
        <p:nvPicPr>
          <p:cNvPr id="1061" name="Picture 1060">
            <a:extLst>
              <a:ext uri="{FF2B5EF4-FFF2-40B4-BE49-F238E27FC236}">
                <a16:creationId xmlns:a16="http://schemas.microsoft.com/office/drawing/2014/main" id="{F49AA0A3-2742-B4B0-57FD-ED0008377A0C}"/>
              </a:ext>
            </a:extLst>
          </p:cNvPr>
          <p:cNvPicPr>
            <a:picLocks noChangeAspect="1"/>
          </p:cNvPicPr>
          <p:nvPr/>
        </p:nvPicPr>
        <p:blipFill>
          <a:blip r:embed="rId20"/>
          <a:stretch>
            <a:fillRect/>
          </a:stretch>
        </p:blipFill>
        <p:spPr>
          <a:xfrm>
            <a:off x="1823506" y="6234301"/>
            <a:ext cx="178931" cy="380229"/>
          </a:xfrm>
          <a:prstGeom prst="rect">
            <a:avLst/>
          </a:prstGeom>
        </p:spPr>
      </p:pic>
      <p:pic>
        <p:nvPicPr>
          <p:cNvPr id="1063" name="Picture 1062">
            <a:extLst>
              <a:ext uri="{FF2B5EF4-FFF2-40B4-BE49-F238E27FC236}">
                <a16:creationId xmlns:a16="http://schemas.microsoft.com/office/drawing/2014/main" id="{D074CDD3-F104-16C2-E4DD-CDA33B63A4EF}"/>
              </a:ext>
            </a:extLst>
          </p:cNvPr>
          <p:cNvPicPr>
            <a:picLocks noChangeAspect="1"/>
          </p:cNvPicPr>
          <p:nvPr/>
        </p:nvPicPr>
        <p:blipFill>
          <a:blip r:embed="rId19"/>
          <a:stretch>
            <a:fillRect/>
          </a:stretch>
        </p:blipFill>
        <p:spPr>
          <a:xfrm>
            <a:off x="6016660" y="666499"/>
            <a:ext cx="1008000" cy="450503"/>
          </a:xfrm>
          <a:prstGeom prst="rect">
            <a:avLst/>
          </a:prstGeom>
        </p:spPr>
      </p:pic>
      <p:pic>
        <p:nvPicPr>
          <p:cNvPr id="1053" name="Picture 1052">
            <a:extLst>
              <a:ext uri="{FF2B5EF4-FFF2-40B4-BE49-F238E27FC236}">
                <a16:creationId xmlns:a16="http://schemas.microsoft.com/office/drawing/2014/main" id="{B6DAEBFF-7933-2C1D-5A44-1CA8DFF07A26}"/>
              </a:ext>
            </a:extLst>
          </p:cNvPr>
          <p:cNvPicPr>
            <a:picLocks noChangeAspect="1"/>
          </p:cNvPicPr>
          <p:nvPr/>
        </p:nvPicPr>
        <p:blipFill>
          <a:blip r:embed="rId23"/>
          <a:stretch>
            <a:fillRect/>
          </a:stretch>
        </p:blipFill>
        <p:spPr>
          <a:xfrm>
            <a:off x="7636616" y="4011160"/>
            <a:ext cx="382220" cy="341749"/>
          </a:xfrm>
          <a:prstGeom prst="rect">
            <a:avLst/>
          </a:prstGeom>
        </p:spPr>
      </p:pic>
      <p:pic>
        <p:nvPicPr>
          <p:cNvPr id="1065" name="Picture 1064">
            <a:extLst>
              <a:ext uri="{FF2B5EF4-FFF2-40B4-BE49-F238E27FC236}">
                <a16:creationId xmlns:a16="http://schemas.microsoft.com/office/drawing/2014/main" id="{49923EB1-8504-DF5A-2C2A-D2D3887B604A}"/>
              </a:ext>
            </a:extLst>
          </p:cNvPr>
          <p:cNvPicPr>
            <a:picLocks noChangeAspect="1"/>
          </p:cNvPicPr>
          <p:nvPr/>
        </p:nvPicPr>
        <p:blipFill>
          <a:blip r:embed="rId24"/>
          <a:stretch>
            <a:fillRect/>
          </a:stretch>
        </p:blipFill>
        <p:spPr>
          <a:xfrm>
            <a:off x="7894611" y="3768713"/>
            <a:ext cx="370225" cy="561721"/>
          </a:xfrm>
          <a:prstGeom prst="rect">
            <a:avLst/>
          </a:prstGeom>
        </p:spPr>
      </p:pic>
      <p:pic>
        <p:nvPicPr>
          <p:cNvPr id="1067" name="Picture 1066">
            <a:extLst>
              <a:ext uri="{FF2B5EF4-FFF2-40B4-BE49-F238E27FC236}">
                <a16:creationId xmlns:a16="http://schemas.microsoft.com/office/drawing/2014/main" id="{5881502F-FFF7-2129-6683-DD63D297462E}"/>
              </a:ext>
            </a:extLst>
          </p:cNvPr>
          <p:cNvPicPr>
            <a:picLocks noChangeAspect="1"/>
          </p:cNvPicPr>
          <p:nvPr/>
        </p:nvPicPr>
        <p:blipFill>
          <a:blip r:embed="rId3"/>
          <a:stretch>
            <a:fillRect/>
          </a:stretch>
        </p:blipFill>
        <p:spPr>
          <a:xfrm>
            <a:off x="5924407" y="5664610"/>
            <a:ext cx="140265" cy="249360"/>
          </a:xfrm>
          <a:prstGeom prst="rect">
            <a:avLst/>
          </a:prstGeom>
        </p:spPr>
      </p:pic>
      <p:pic>
        <p:nvPicPr>
          <p:cNvPr id="1068" name="Picture 1067">
            <a:extLst>
              <a:ext uri="{FF2B5EF4-FFF2-40B4-BE49-F238E27FC236}">
                <a16:creationId xmlns:a16="http://schemas.microsoft.com/office/drawing/2014/main" id="{5B25A308-F25F-9739-13D6-D6444EB19D05}"/>
              </a:ext>
            </a:extLst>
          </p:cNvPr>
          <p:cNvPicPr>
            <a:picLocks noChangeAspect="1"/>
          </p:cNvPicPr>
          <p:nvPr/>
        </p:nvPicPr>
        <p:blipFill>
          <a:blip r:embed="rId3"/>
          <a:stretch>
            <a:fillRect/>
          </a:stretch>
        </p:blipFill>
        <p:spPr>
          <a:xfrm>
            <a:off x="6115793" y="5739038"/>
            <a:ext cx="140265" cy="249360"/>
          </a:xfrm>
          <a:prstGeom prst="rect">
            <a:avLst/>
          </a:prstGeom>
        </p:spPr>
      </p:pic>
      <p:pic>
        <p:nvPicPr>
          <p:cNvPr id="1075" name="Picture 1074">
            <a:extLst>
              <a:ext uri="{FF2B5EF4-FFF2-40B4-BE49-F238E27FC236}">
                <a16:creationId xmlns:a16="http://schemas.microsoft.com/office/drawing/2014/main" id="{9FDD0AC9-3DD3-ED12-BB8F-3A4FE330495C}"/>
              </a:ext>
            </a:extLst>
          </p:cNvPr>
          <p:cNvPicPr>
            <a:picLocks noChangeAspect="1"/>
          </p:cNvPicPr>
          <p:nvPr/>
        </p:nvPicPr>
        <p:blipFill>
          <a:blip r:embed="rId3"/>
          <a:stretch>
            <a:fillRect/>
          </a:stretch>
        </p:blipFill>
        <p:spPr>
          <a:xfrm>
            <a:off x="6317811" y="5760303"/>
            <a:ext cx="140265" cy="249360"/>
          </a:xfrm>
          <a:prstGeom prst="rect">
            <a:avLst/>
          </a:prstGeom>
        </p:spPr>
      </p:pic>
      <p:pic>
        <p:nvPicPr>
          <p:cNvPr id="1087" name="Picture 1086">
            <a:extLst>
              <a:ext uri="{FF2B5EF4-FFF2-40B4-BE49-F238E27FC236}">
                <a16:creationId xmlns:a16="http://schemas.microsoft.com/office/drawing/2014/main" id="{2200B654-0683-5E37-AC66-0A3A7827FCA9}"/>
              </a:ext>
            </a:extLst>
          </p:cNvPr>
          <p:cNvPicPr>
            <a:picLocks noChangeAspect="1"/>
          </p:cNvPicPr>
          <p:nvPr/>
        </p:nvPicPr>
        <p:blipFill>
          <a:blip r:embed="rId25"/>
          <a:stretch>
            <a:fillRect/>
          </a:stretch>
        </p:blipFill>
        <p:spPr>
          <a:xfrm>
            <a:off x="9289836" y="5589986"/>
            <a:ext cx="170018" cy="667929"/>
          </a:xfrm>
          <a:prstGeom prst="rect">
            <a:avLst/>
          </a:prstGeom>
        </p:spPr>
      </p:pic>
      <p:pic>
        <p:nvPicPr>
          <p:cNvPr id="1092" name="Picture 1091">
            <a:extLst>
              <a:ext uri="{FF2B5EF4-FFF2-40B4-BE49-F238E27FC236}">
                <a16:creationId xmlns:a16="http://schemas.microsoft.com/office/drawing/2014/main" id="{261EE79B-26F3-913A-BCFD-ED5F5D40C5FD}"/>
              </a:ext>
            </a:extLst>
          </p:cNvPr>
          <p:cNvPicPr>
            <a:picLocks noChangeAspect="1"/>
          </p:cNvPicPr>
          <p:nvPr/>
        </p:nvPicPr>
        <p:blipFill>
          <a:blip r:embed="rId26"/>
          <a:stretch>
            <a:fillRect/>
          </a:stretch>
        </p:blipFill>
        <p:spPr>
          <a:xfrm>
            <a:off x="2362442" y="2064207"/>
            <a:ext cx="533218" cy="794154"/>
          </a:xfrm>
          <a:prstGeom prst="rect">
            <a:avLst/>
          </a:prstGeom>
        </p:spPr>
      </p:pic>
      <p:pic>
        <p:nvPicPr>
          <p:cNvPr id="1093" name="Picture 1092">
            <a:extLst>
              <a:ext uri="{FF2B5EF4-FFF2-40B4-BE49-F238E27FC236}">
                <a16:creationId xmlns:a16="http://schemas.microsoft.com/office/drawing/2014/main" id="{FA1485EF-0A36-1A12-6334-612A2D310DE0}"/>
              </a:ext>
            </a:extLst>
          </p:cNvPr>
          <p:cNvPicPr>
            <a:picLocks noChangeAspect="1"/>
          </p:cNvPicPr>
          <p:nvPr/>
        </p:nvPicPr>
        <p:blipFill>
          <a:blip r:embed="rId27"/>
          <a:stretch>
            <a:fillRect/>
          </a:stretch>
        </p:blipFill>
        <p:spPr>
          <a:xfrm>
            <a:off x="9696953" y="5416308"/>
            <a:ext cx="855178" cy="1037131"/>
          </a:xfrm>
          <a:prstGeom prst="rect">
            <a:avLst/>
          </a:prstGeom>
        </p:spPr>
      </p:pic>
      <p:pic>
        <p:nvPicPr>
          <p:cNvPr id="1096" name="Picture 1095">
            <a:extLst>
              <a:ext uri="{FF2B5EF4-FFF2-40B4-BE49-F238E27FC236}">
                <a16:creationId xmlns:a16="http://schemas.microsoft.com/office/drawing/2014/main" id="{44D60320-4056-46D7-2C7B-EF49A790EB79}"/>
              </a:ext>
            </a:extLst>
          </p:cNvPr>
          <p:cNvPicPr>
            <a:picLocks noChangeAspect="1"/>
          </p:cNvPicPr>
          <p:nvPr/>
        </p:nvPicPr>
        <p:blipFill>
          <a:blip r:embed="rId28"/>
          <a:stretch>
            <a:fillRect/>
          </a:stretch>
        </p:blipFill>
        <p:spPr>
          <a:xfrm>
            <a:off x="5187807" y="323284"/>
            <a:ext cx="736600" cy="812800"/>
          </a:xfrm>
          <a:prstGeom prst="rect">
            <a:avLst/>
          </a:prstGeom>
        </p:spPr>
      </p:pic>
      <p:pic>
        <p:nvPicPr>
          <p:cNvPr id="1098" name="Picture 1097">
            <a:extLst>
              <a:ext uri="{FF2B5EF4-FFF2-40B4-BE49-F238E27FC236}">
                <a16:creationId xmlns:a16="http://schemas.microsoft.com/office/drawing/2014/main" id="{085A9E63-503D-F4F7-97C2-7002D96ADC60}"/>
              </a:ext>
            </a:extLst>
          </p:cNvPr>
          <p:cNvPicPr>
            <a:picLocks noChangeAspect="1"/>
          </p:cNvPicPr>
          <p:nvPr/>
        </p:nvPicPr>
        <p:blipFill>
          <a:blip r:embed="rId29"/>
          <a:stretch>
            <a:fillRect/>
          </a:stretch>
        </p:blipFill>
        <p:spPr>
          <a:xfrm rot="19222586">
            <a:off x="5283575" y="329939"/>
            <a:ext cx="304800" cy="177800"/>
          </a:xfrm>
          <a:prstGeom prst="rect">
            <a:avLst/>
          </a:prstGeom>
        </p:spPr>
      </p:pic>
      <p:pic>
        <p:nvPicPr>
          <p:cNvPr id="1100" name="Picture 1099">
            <a:extLst>
              <a:ext uri="{FF2B5EF4-FFF2-40B4-BE49-F238E27FC236}">
                <a16:creationId xmlns:a16="http://schemas.microsoft.com/office/drawing/2014/main" id="{95A3FE8D-676C-08B2-8E5A-8B672B3CF0BB}"/>
              </a:ext>
            </a:extLst>
          </p:cNvPr>
          <p:cNvPicPr>
            <a:picLocks noChangeAspect="1"/>
          </p:cNvPicPr>
          <p:nvPr/>
        </p:nvPicPr>
        <p:blipFill>
          <a:blip r:embed="rId29"/>
          <a:stretch>
            <a:fillRect/>
          </a:stretch>
        </p:blipFill>
        <p:spPr>
          <a:xfrm rot="19222586">
            <a:off x="5634449" y="170450"/>
            <a:ext cx="304800" cy="177800"/>
          </a:xfrm>
          <a:prstGeom prst="rect">
            <a:avLst/>
          </a:prstGeom>
        </p:spPr>
      </p:pic>
      <p:pic>
        <p:nvPicPr>
          <p:cNvPr id="1088" name="Picture 1087">
            <a:extLst>
              <a:ext uri="{FF2B5EF4-FFF2-40B4-BE49-F238E27FC236}">
                <a16:creationId xmlns:a16="http://schemas.microsoft.com/office/drawing/2014/main" id="{D6D06BC5-05FF-A9B0-6328-8B7D01A8F8AD}"/>
              </a:ext>
            </a:extLst>
          </p:cNvPr>
          <p:cNvPicPr>
            <a:picLocks noChangeAspect="1"/>
          </p:cNvPicPr>
          <p:nvPr/>
        </p:nvPicPr>
        <p:blipFill>
          <a:blip r:embed="rId30"/>
          <a:stretch>
            <a:fillRect/>
          </a:stretch>
        </p:blipFill>
        <p:spPr>
          <a:xfrm>
            <a:off x="8519771" y="5353696"/>
            <a:ext cx="673100" cy="1320800"/>
          </a:xfrm>
          <a:prstGeom prst="rect">
            <a:avLst/>
          </a:prstGeom>
        </p:spPr>
      </p:pic>
      <p:pic>
        <p:nvPicPr>
          <p:cNvPr id="11" name="Graphic 10">
            <a:extLst>
              <a:ext uri="{FF2B5EF4-FFF2-40B4-BE49-F238E27FC236}">
                <a16:creationId xmlns:a16="http://schemas.microsoft.com/office/drawing/2014/main" id="{DDFBF4B7-4746-9311-511E-5395DDCD68E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725652" y="1262186"/>
            <a:ext cx="5260802" cy="2493598"/>
          </a:xfrm>
          <a:prstGeom prst="rect">
            <a:avLst/>
          </a:prstGeom>
        </p:spPr>
      </p:pic>
      <p:pic>
        <p:nvPicPr>
          <p:cNvPr id="17" name="Graphic 16">
            <a:extLst>
              <a:ext uri="{FF2B5EF4-FFF2-40B4-BE49-F238E27FC236}">
                <a16:creationId xmlns:a16="http://schemas.microsoft.com/office/drawing/2014/main" id="{72044FC8-4EC3-5006-4A88-F07967370A4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58040" y="2418882"/>
            <a:ext cx="6545965" cy="2645534"/>
          </a:xfrm>
          <a:prstGeom prst="rect">
            <a:avLst/>
          </a:prstGeom>
        </p:spPr>
      </p:pic>
      <p:pic>
        <p:nvPicPr>
          <p:cNvPr id="43" name="Graphic 42">
            <a:extLst>
              <a:ext uri="{FF2B5EF4-FFF2-40B4-BE49-F238E27FC236}">
                <a16:creationId xmlns:a16="http://schemas.microsoft.com/office/drawing/2014/main" id="{7908D34B-7739-1D68-FF7B-E456642C88C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351243" flipH="1">
            <a:off x="6091013" y="2797309"/>
            <a:ext cx="633350" cy="405344"/>
          </a:xfrm>
          <a:prstGeom prst="rect">
            <a:avLst/>
          </a:prstGeom>
        </p:spPr>
      </p:pic>
      <p:sp>
        <p:nvSpPr>
          <p:cNvPr id="52" name="TextBox 51">
            <a:extLst>
              <a:ext uri="{FF2B5EF4-FFF2-40B4-BE49-F238E27FC236}">
                <a16:creationId xmlns:a16="http://schemas.microsoft.com/office/drawing/2014/main" id="{B046C243-A485-87BC-60A6-5D6E27E9C3B3}"/>
              </a:ext>
            </a:extLst>
          </p:cNvPr>
          <p:cNvSpPr txBox="1"/>
          <p:nvPr/>
        </p:nvSpPr>
        <p:spPr>
          <a:xfrm>
            <a:off x="1264999" y="3228706"/>
            <a:ext cx="1133784" cy="435879"/>
          </a:xfrm>
          <a:prstGeom prst="rect">
            <a:avLst/>
          </a:prstGeom>
          <a:solidFill>
            <a:schemeClr val="bg1"/>
          </a:solidFill>
        </p:spPr>
        <p:txBody>
          <a:bodyPr wrap="square" lIns="36000" tIns="36000" rIns="36000" bIns="36000" rtlCol="0">
            <a:spAutoFit/>
          </a:bodyPr>
          <a:lstStyle/>
          <a:p>
            <a:pPr>
              <a:lnSpc>
                <a:spcPct val="120000"/>
              </a:lnSpc>
            </a:pPr>
            <a:r>
              <a:rPr lang="nl-NL" sz="500">
                <a:latin typeface="Corbel" panose="020B0503020204020204" pitchFamily="34" charset="0"/>
              </a:rPr>
              <a:t>Onafhankelijke organisaties werken samen, bundelen kennis en coördineren gezamenlijke acties zodat slachtoffers gezien en erkend worden</a:t>
            </a:r>
          </a:p>
        </p:txBody>
      </p:sp>
      <p:sp>
        <p:nvSpPr>
          <p:cNvPr id="18" name="Rectangle 17">
            <a:extLst>
              <a:ext uri="{FF2B5EF4-FFF2-40B4-BE49-F238E27FC236}">
                <a16:creationId xmlns:a16="http://schemas.microsoft.com/office/drawing/2014/main" id="{AFA8F7A0-3825-ADAB-AFC9-5AA8F74FE6A5}"/>
              </a:ext>
            </a:extLst>
          </p:cNvPr>
          <p:cNvSpPr/>
          <p:nvPr/>
        </p:nvSpPr>
        <p:spPr>
          <a:xfrm>
            <a:off x="2776204" y="5046673"/>
            <a:ext cx="5852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085" name="Graphic 1084">
            <a:extLst>
              <a:ext uri="{FF2B5EF4-FFF2-40B4-BE49-F238E27FC236}">
                <a16:creationId xmlns:a16="http://schemas.microsoft.com/office/drawing/2014/main" id="{F215ACA4-F5D4-CA51-A147-BB5C61DDF2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93" flipH="1">
            <a:off x="9308777" y="4038527"/>
            <a:ext cx="633350" cy="405344"/>
          </a:xfrm>
          <a:prstGeom prst="rect">
            <a:avLst/>
          </a:prstGeom>
        </p:spPr>
      </p:pic>
      <p:pic>
        <p:nvPicPr>
          <p:cNvPr id="28" name="Picture 27">
            <a:extLst>
              <a:ext uri="{FF2B5EF4-FFF2-40B4-BE49-F238E27FC236}">
                <a16:creationId xmlns:a16="http://schemas.microsoft.com/office/drawing/2014/main" id="{32884EC5-7D59-8905-484D-795F518BB106}"/>
              </a:ext>
            </a:extLst>
          </p:cNvPr>
          <p:cNvPicPr>
            <a:picLocks noChangeAspect="1"/>
          </p:cNvPicPr>
          <p:nvPr/>
        </p:nvPicPr>
        <p:blipFill>
          <a:blip r:embed="rId20"/>
          <a:stretch>
            <a:fillRect/>
          </a:stretch>
        </p:blipFill>
        <p:spPr>
          <a:xfrm>
            <a:off x="5583848" y="4200018"/>
            <a:ext cx="178931" cy="380229"/>
          </a:xfrm>
          <a:prstGeom prst="rect">
            <a:avLst/>
          </a:prstGeom>
        </p:spPr>
      </p:pic>
      <p:pic>
        <p:nvPicPr>
          <p:cNvPr id="29" name="Picture 28">
            <a:extLst>
              <a:ext uri="{FF2B5EF4-FFF2-40B4-BE49-F238E27FC236}">
                <a16:creationId xmlns:a16="http://schemas.microsoft.com/office/drawing/2014/main" id="{784D0654-B7F4-AC55-4F73-01B516104D67}"/>
              </a:ext>
            </a:extLst>
          </p:cNvPr>
          <p:cNvPicPr>
            <a:picLocks noChangeAspect="1"/>
          </p:cNvPicPr>
          <p:nvPr/>
        </p:nvPicPr>
        <p:blipFill>
          <a:blip r:embed="rId20"/>
          <a:stretch>
            <a:fillRect/>
          </a:stretch>
        </p:blipFill>
        <p:spPr>
          <a:xfrm>
            <a:off x="5213978" y="4426050"/>
            <a:ext cx="178931" cy="380229"/>
          </a:xfrm>
          <a:prstGeom prst="rect">
            <a:avLst/>
          </a:prstGeom>
        </p:spPr>
      </p:pic>
      <p:pic>
        <p:nvPicPr>
          <p:cNvPr id="37" name="Picture 36">
            <a:extLst>
              <a:ext uri="{FF2B5EF4-FFF2-40B4-BE49-F238E27FC236}">
                <a16:creationId xmlns:a16="http://schemas.microsoft.com/office/drawing/2014/main" id="{77F89717-C726-F9F8-40A2-D97033EA7A08}"/>
              </a:ext>
            </a:extLst>
          </p:cNvPr>
          <p:cNvPicPr>
            <a:picLocks noChangeAspect="1"/>
          </p:cNvPicPr>
          <p:nvPr/>
        </p:nvPicPr>
        <p:blipFill>
          <a:blip r:embed="rId24"/>
          <a:stretch>
            <a:fillRect/>
          </a:stretch>
        </p:blipFill>
        <p:spPr>
          <a:xfrm>
            <a:off x="9196494" y="1283863"/>
            <a:ext cx="370225" cy="561721"/>
          </a:xfrm>
          <a:prstGeom prst="rect">
            <a:avLst/>
          </a:prstGeom>
        </p:spPr>
      </p:pic>
      <p:pic>
        <p:nvPicPr>
          <p:cNvPr id="38" name="Picture 37">
            <a:extLst>
              <a:ext uri="{FF2B5EF4-FFF2-40B4-BE49-F238E27FC236}">
                <a16:creationId xmlns:a16="http://schemas.microsoft.com/office/drawing/2014/main" id="{66DC05BE-3FB6-2E8E-D9F2-DA9FA6A6AEAA}"/>
              </a:ext>
            </a:extLst>
          </p:cNvPr>
          <p:cNvPicPr>
            <a:picLocks noChangeAspect="1"/>
          </p:cNvPicPr>
          <p:nvPr/>
        </p:nvPicPr>
        <p:blipFill>
          <a:blip r:embed="rId24"/>
          <a:stretch>
            <a:fillRect/>
          </a:stretch>
        </p:blipFill>
        <p:spPr>
          <a:xfrm>
            <a:off x="10604053" y="1807845"/>
            <a:ext cx="370225" cy="561721"/>
          </a:xfrm>
          <a:prstGeom prst="rect">
            <a:avLst/>
          </a:prstGeom>
        </p:spPr>
      </p:pic>
      <p:pic>
        <p:nvPicPr>
          <p:cNvPr id="42" name="Picture 41">
            <a:extLst>
              <a:ext uri="{FF2B5EF4-FFF2-40B4-BE49-F238E27FC236}">
                <a16:creationId xmlns:a16="http://schemas.microsoft.com/office/drawing/2014/main" id="{27D07B7A-DEC2-39FC-DBE6-DF0DC1A03E80}"/>
              </a:ext>
            </a:extLst>
          </p:cNvPr>
          <p:cNvPicPr>
            <a:picLocks noChangeAspect="1"/>
          </p:cNvPicPr>
          <p:nvPr/>
        </p:nvPicPr>
        <p:blipFill>
          <a:blip r:embed="rId24"/>
          <a:stretch>
            <a:fillRect/>
          </a:stretch>
        </p:blipFill>
        <p:spPr>
          <a:xfrm>
            <a:off x="3528094" y="2114574"/>
            <a:ext cx="370225" cy="561721"/>
          </a:xfrm>
          <a:prstGeom prst="rect">
            <a:avLst/>
          </a:prstGeom>
        </p:spPr>
      </p:pic>
      <p:pic>
        <p:nvPicPr>
          <p:cNvPr id="30" name="Picture 29">
            <a:extLst>
              <a:ext uri="{FF2B5EF4-FFF2-40B4-BE49-F238E27FC236}">
                <a16:creationId xmlns:a16="http://schemas.microsoft.com/office/drawing/2014/main" id="{80176290-E74C-245C-4D1B-FF0021C7B91F}"/>
              </a:ext>
            </a:extLst>
          </p:cNvPr>
          <p:cNvPicPr>
            <a:picLocks noChangeAspect="1"/>
          </p:cNvPicPr>
          <p:nvPr/>
        </p:nvPicPr>
        <p:blipFill>
          <a:blip r:embed="rId20"/>
          <a:stretch>
            <a:fillRect/>
          </a:stretch>
        </p:blipFill>
        <p:spPr>
          <a:xfrm>
            <a:off x="6728744" y="1792817"/>
            <a:ext cx="178931" cy="380229"/>
          </a:xfrm>
          <a:prstGeom prst="rect">
            <a:avLst/>
          </a:prstGeom>
        </p:spPr>
      </p:pic>
      <p:pic>
        <p:nvPicPr>
          <p:cNvPr id="51" name="Picture 50">
            <a:extLst>
              <a:ext uri="{FF2B5EF4-FFF2-40B4-BE49-F238E27FC236}">
                <a16:creationId xmlns:a16="http://schemas.microsoft.com/office/drawing/2014/main" id="{245A2F90-0FF7-D702-CBFB-939CBA24030D}"/>
              </a:ext>
            </a:extLst>
          </p:cNvPr>
          <p:cNvPicPr>
            <a:picLocks noChangeAspect="1"/>
          </p:cNvPicPr>
          <p:nvPr/>
        </p:nvPicPr>
        <p:blipFill>
          <a:blip r:embed="rId3"/>
          <a:stretch>
            <a:fillRect/>
          </a:stretch>
        </p:blipFill>
        <p:spPr>
          <a:xfrm>
            <a:off x="5683993" y="951138"/>
            <a:ext cx="140265" cy="249360"/>
          </a:xfrm>
          <a:prstGeom prst="rect">
            <a:avLst/>
          </a:prstGeom>
        </p:spPr>
      </p:pic>
      <p:pic>
        <p:nvPicPr>
          <p:cNvPr id="55" name="Picture 54">
            <a:extLst>
              <a:ext uri="{FF2B5EF4-FFF2-40B4-BE49-F238E27FC236}">
                <a16:creationId xmlns:a16="http://schemas.microsoft.com/office/drawing/2014/main" id="{D44F8ACB-C226-128A-8A41-427D256635A6}"/>
              </a:ext>
            </a:extLst>
          </p:cNvPr>
          <p:cNvPicPr>
            <a:picLocks noChangeAspect="1"/>
          </p:cNvPicPr>
          <p:nvPr/>
        </p:nvPicPr>
        <p:blipFill>
          <a:blip r:embed="rId3"/>
          <a:stretch>
            <a:fillRect/>
          </a:stretch>
        </p:blipFill>
        <p:spPr>
          <a:xfrm>
            <a:off x="5886011" y="972403"/>
            <a:ext cx="140265" cy="249360"/>
          </a:xfrm>
          <a:prstGeom prst="rect">
            <a:avLst/>
          </a:prstGeom>
        </p:spPr>
      </p:pic>
      <p:pic>
        <p:nvPicPr>
          <p:cNvPr id="58" name="Picture 57">
            <a:extLst>
              <a:ext uri="{FF2B5EF4-FFF2-40B4-BE49-F238E27FC236}">
                <a16:creationId xmlns:a16="http://schemas.microsoft.com/office/drawing/2014/main" id="{A423E6F9-BC50-A932-FB41-991B269CF864}"/>
              </a:ext>
            </a:extLst>
          </p:cNvPr>
          <p:cNvPicPr>
            <a:picLocks noChangeAspect="1"/>
          </p:cNvPicPr>
          <p:nvPr/>
        </p:nvPicPr>
        <p:blipFill>
          <a:blip r:embed="rId35"/>
          <a:stretch>
            <a:fillRect/>
          </a:stretch>
        </p:blipFill>
        <p:spPr>
          <a:xfrm flipH="1">
            <a:off x="7546082" y="5060538"/>
            <a:ext cx="712749" cy="616431"/>
          </a:xfrm>
          <a:prstGeom prst="rect">
            <a:avLst/>
          </a:prstGeom>
        </p:spPr>
      </p:pic>
      <p:pic>
        <p:nvPicPr>
          <p:cNvPr id="59" name="Picture 58">
            <a:extLst>
              <a:ext uri="{FF2B5EF4-FFF2-40B4-BE49-F238E27FC236}">
                <a16:creationId xmlns:a16="http://schemas.microsoft.com/office/drawing/2014/main" id="{469717AF-B521-3C8A-20AB-A8F65DD52CDC}"/>
              </a:ext>
            </a:extLst>
          </p:cNvPr>
          <p:cNvPicPr>
            <a:picLocks noChangeAspect="1"/>
          </p:cNvPicPr>
          <p:nvPr/>
        </p:nvPicPr>
        <p:blipFill>
          <a:blip r:embed="rId36"/>
          <a:stretch>
            <a:fillRect/>
          </a:stretch>
        </p:blipFill>
        <p:spPr>
          <a:xfrm>
            <a:off x="5028827" y="3059545"/>
            <a:ext cx="482600" cy="558800"/>
          </a:xfrm>
          <a:prstGeom prst="rect">
            <a:avLst/>
          </a:prstGeom>
        </p:spPr>
      </p:pic>
      <p:pic>
        <p:nvPicPr>
          <p:cNvPr id="61" name="Picture 60">
            <a:extLst>
              <a:ext uri="{FF2B5EF4-FFF2-40B4-BE49-F238E27FC236}">
                <a16:creationId xmlns:a16="http://schemas.microsoft.com/office/drawing/2014/main" id="{84A4A80F-9E1B-95C9-51EA-E4DD9A37489E}"/>
              </a:ext>
            </a:extLst>
          </p:cNvPr>
          <p:cNvPicPr>
            <a:picLocks noChangeAspect="1"/>
          </p:cNvPicPr>
          <p:nvPr/>
        </p:nvPicPr>
        <p:blipFill>
          <a:blip r:embed="rId29"/>
          <a:stretch>
            <a:fillRect/>
          </a:stretch>
        </p:blipFill>
        <p:spPr>
          <a:xfrm rot="21059960">
            <a:off x="5180025" y="2873901"/>
            <a:ext cx="455421" cy="265662"/>
          </a:xfrm>
          <a:prstGeom prst="rect">
            <a:avLst/>
          </a:prstGeom>
        </p:spPr>
      </p:pic>
      <p:pic>
        <p:nvPicPr>
          <p:cNvPr id="63" name="Picture 62">
            <a:extLst>
              <a:ext uri="{FF2B5EF4-FFF2-40B4-BE49-F238E27FC236}">
                <a16:creationId xmlns:a16="http://schemas.microsoft.com/office/drawing/2014/main" id="{F581391D-A802-BF3E-BAB3-E0070677048A}"/>
              </a:ext>
            </a:extLst>
          </p:cNvPr>
          <p:cNvPicPr>
            <a:picLocks noChangeAspect="1"/>
          </p:cNvPicPr>
          <p:nvPr/>
        </p:nvPicPr>
        <p:blipFill>
          <a:blip r:embed="rId37"/>
          <a:stretch>
            <a:fillRect/>
          </a:stretch>
        </p:blipFill>
        <p:spPr>
          <a:xfrm>
            <a:off x="10628686" y="4971495"/>
            <a:ext cx="996198" cy="422834"/>
          </a:xfrm>
          <a:prstGeom prst="rect">
            <a:avLst/>
          </a:prstGeom>
        </p:spPr>
      </p:pic>
      <p:pic>
        <p:nvPicPr>
          <p:cNvPr id="56" name="Picture 55">
            <a:extLst>
              <a:ext uri="{FF2B5EF4-FFF2-40B4-BE49-F238E27FC236}">
                <a16:creationId xmlns:a16="http://schemas.microsoft.com/office/drawing/2014/main" id="{3BB3EF2F-6261-2365-EB9D-7A11FCD55593}"/>
              </a:ext>
            </a:extLst>
          </p:cNvPr>
          <p:cNvPicPr>
            <a:picLocks noChangeAspect="1"/>
          </p:cNvPicPr>
          <p:nvPr/>
        </p:nvPicPr>
        <p:blipFill>
          <a:blip r:embed="rId38"/>
          <a:stretch>
            <a:fillRect/>
          </a:stretch>
        </p:blipFill>
        <p:spPr>
          <a:xfrm>
            <a:off x="10553223" y="4403028"/>
            <a:ext cx="436119" cy="697790"/>
          </a:xfrm>
          <a:prstGeom prst="rect">
            <a:avLst/>
          </a:prstGeom>
        </p:spPr>
      </p:pic>
      <p:pic>
        <p:nvPicPr>
          <p:cNvPr id="1024" name="Picture 1023">
            <a:extLst>
              <a:ext uri="{FF2B5EF4-FFF2-40B4-BE49-F238E27FC236}">
                <a16:creationId xmlns:a16="http://schemas.microsoft.com/office/drawing/2014/main" id="{B39ECA3D-E55B-803B-2A76-B031CC8AB4EA}"/>
              </a:ext>
            </a:extLst>
          </p:cNvPr>
          <p:cNvPicPr>
            <a:picLocks noChangeAspect="1"/>
          </p:cNvPicPr>
          <p:nvPr/>
        </p:nvPicPr>
        <p:blipFill>
          <a:blip r:embed="rId3"/>
          <a:stretch>
            <a:fillRect/>
          </a:stretch>
        </p:blipFill>
        <p:spPr>
          <a:xfrm>
            <a:off x="11036430" y="4817747"/>
            <a:ext cx="65813" cy="117001"/>
          </a:xfrm>
          <a:prstGeom prst="rect">
            <a:avLst/>
          </a:prstGeom>
        </p:spPr>
      </p:pic>
      <p:pic>
        <p:nvPicPr>
          <p:cNvPr id="1026" name="Picture 1025">
            <a:extLst>
              <a:ext uri="{FF2B5EF4-FFF2-40B4-BE49-F238E27FC236}">
                <a16:creationId xmlns:a16="http://schemas.microsoft.com/office/drawing/2014/main" id="{A4C64969-9C8A-8720-C950-9FAB0F9CF81A}"/>
              </a:ext>
            </a:extLst>
          </p:cNvPr>
          <p:cNvPicPr>
            <a:picLocks noChangeAspect="1"/>
          </p:cNvPicPr>
          <p:nvPr/>
        </p:nvPicPr>
        <p:blipFill>
          <a:blip r:embed="rId3"/>
          <a:stretch>
            <a:fillRect/>
          </a:stretch>
        </p:blipFill>
        <p:spPr>
          <a:xfrm>
            <a:off x="11114251" y="4850173"/>
            <a:ext cx="65813" cy="117001"/>
          </a:xfrm>
          <a:prstGeom prst="rect">
            <a:avLst/>
          </a:prstGeom>
        </p:spPr>
      </p:pic>
      <p:pic>
        <p:nvPicPr>
          <p:cNvPr id="1027" name="Picture 1026">
            <a:extLst>
              <a:ext uri="{FF2B5EF4-FFF2-40B4-BE49-F238E27FC236}">
                <a16:creationId xmlns:a16="http://schemas.microsoft.com/office/drawing/2014/main" id="{A70A3041-31AC-6BF2-3BC1-FDF5FA5BC6B4}"/>
              </a:ext>
            </a:extLst>
          </p:cNvPr>
          <p:cNvPicPr>
            <a:picLocks noChangeAspect="1"/>
          </p:cNvPicPr>
          <p:nvPr/>
        </p:nvPicPr>
        <p:blipFill>
          <a:blip r:embed="rId3"/>
          <a:stretch>
            <a:fillRect/>
          </a:stretch>
        </p:blipFill>
        <p:spPr>
          <a:xfrm>
            <a:off x="11195315" y="4846931"/>
            <a:ext cx="65813" cy="117001"/>
          </a:xfrm>
          <a:prstGeom prst="rect">
            <a:avLst/>
          </a:prstGeom>
        </p:spPr>
      </p:pic>
      <p:pic>
        <p:nvPicPr>
          <p:cNvPr id="1030" name="Picture 1029">
            <a:extLst>
              <a:ext uri="{FF2B5EF4-FFF2-40B4-BE49-F238E27FC236}">
                <a16:creationId xmlns:a16="http://schemas.microsoft.com/office/drawing/2014/main" id="{2E2E81F7-5CBA-A7D0-B1AF-966F70E2D613}"/>
              </a:ext>
            </a:extLst>
          </p:cNvPr>
          <p:cNvPicPr>
            <a:picLocks noChangeAspect="1"/>
          </p:cNvPicPr>
          <p:nvPr/>
        </p:nvPicPr>
        <p:blipFill>
          <a:blip r:embed="rId39"/>
          <a:stretch>
            <a:fillRect/>
          </a:stretch>
        </p:blipFill>
        <p:spPr>
          <a:xfrm>
            <a:off x="11259727" y="5324801"/>
            <a:ext cx="232782" cy="367551"/>
          </a:xfrm>
          <a:prstGeom prst="rect">
            <a:avLst/>
          </a:prstGeom>
        </p:spPr>
      </p:pic>
      <p:pic>
        <p:nvPicPr>
          <p:cNvPr id="1103" name="Picture 1102">
            <a:extLst>
              <a:ext uri="{FF2B5EF4-FFF2-40B4-BE49-F238E27FC236}">
                <a16:creationId xmlns:a16="http://schemas.microsoft.com/office/drawing/2014/main" id="{8C3225A9-E040-8CC6-8475-24C50C173E28}"/>
              </a:ext>
            </a:extLst>
          </p:cNvPr>
          <p:cNvPicPr>
            <a:picLocks noChangeAspect="1"/>
          </p:cNvPicPr>
          <p:nvPr/>
        </p:nvPicPr>
        <p:blipFill>
          <a:blip r:embed="rId39"/>
          <a:stretch>
            <a:fillRect/>
          </a:stretch>
        </p:blipFill>
        <p:spPr>
          <a:xfrm>
            <a:off x="11483155" y="5219949"/>
            <a:ext cx="232782" cy="367551"/>
          </a:xfrm>
          <a:prstGeom prst="rect">
            <a:avLst/>
          </a:prstGeom>
        </p:spPr>
      </p:pic>
      <p:pic>
        <p:nvPicPr>
          <p:cNvPr id="1106" name="Picture 1105">
            <a:extLst>
              <a:ext uri="{FF2B5EF4-FFF2-40B4-BE49-F238E27FC236}">
                <a16:creationId xmlns:a16="http://schemas.microsoft.com/office/drawing/2014/main" id="{7D1128EB-2F88-B34E-51E7-C3CE21C00DEB}"/>
              </a:ext>
            </a:extLst>
          </p:cNvPr>
          <p:cNvPicPr>
            <a:picLocks noChangeAspect="1"/>
          </p:cNvPicPr>
          <p:nvPr/>
        </p:nvPicPr>
        <p:blipFill>
          <a:blip r:embed="rId39"/>
          <a:stretch>
            <a:fillRect/>
          </a:stretch>
        </p:blipFill>
        <p:spPr>
          <a:xfrm>
            <a:off x="11613783" y="5010943"/>
            <a:ext cx="232782" cy="367551"/>
          </a:xfrm>
          <a:prstGeom prst="rect">
            <a:avLst/>
          </a:prstGeom>
        </p:spPr>
      </p:pic>
      <p:pic>
        <p:nvPicPr>
          <p:cNvPr id="1108" name="Picture 1107">
            <a:extLst>
              <a:ext uri="{FF2B5EF4-FFF2-40B4-BE49-F238E27FC236}">
                <a16:creationId xmlns:a16="http://schemas.microsoft.com/office/drawing/2014/main" id="{1DD81CEA-40A8-2D28-5BCB-535ED2F6E115}"/>
              </a:ext>
            </a:extLst>
          </p:cNvPr>
          <p:cNvPicPr>
            <a:picLocks noChangeAspect="1"/>
          </p:cNvPicPr>
          <p:nvPr/>
        </p:nvPicPr>
        <p:blipFill>
          <a:blip r:embed="rId39"/>
          <a:stretch>
            <a:fillRect/>
          </a:stretch>
        </p:blipFill>
        <p:spPr>
          <a:xfrm>
            <a:off x="10998470" y="5311738"/>
            <a:ext cx="232782" cy="367551"/>
          </a:xfrm>
          <a:prstGeom prst="rect">
            <a:avLst/>
          </a:prstGeom>
        </p:spPr>
      </p:pic>
      <p:pic>
        <p:nvPicPr>
          <p:cNvPr id="1115" name="Picture 1114">
            <a:extLst>
              <a:ext uri="{FF2B5EF4-FFF2-40B4-BE49-F238E27FC236}">
                <a16:creationId xmlns:a16="http://schemas.microsoft.com/office/drawing/2014/main" id="{A7914D98-6147-B8A5-9B67-DC1512716002}"/>
              </a:ext>
            </a:extLst>
          </p:cNvPr>
          <p:cNvPicPr>
            <a:picLocks noChangeAspect="1"/>
          </p:cNvPicPr>
          <p:nvPr/>
        </p:nvPicPr>
        <p:blipFill>
          <a:blip r:embed="rId40"/>
          <a:stretch>
            <a:fillRect/>
          </a:stretch>
        </p:blipFill>
        <p:spPr>
          <a:xfrm>
            <a:off x="1304154" y="3914690"/>
            <a:ext cx="318095" cy="573144"/>
          </a:xfrm>
          <a:prstGeom prst="rect">
            <a:avLst/>
          </a:prstGeom>
        </p:spPr>
      </p:pic>
      <p:pic>
        <p:nvPicPr>
          <p:cNvPr id="1116" name="Picture 1115">
            <a:extLst>
              <a:ext uri="{FF2B5EF4-FFF2-40B4-BE49-F238E27FC236}">
                <a16:creationId xmlns:a16="http://schemas.microsoft.com/office/drawing/2014/main" id="{A0E4E51B-14A5-608E-6BC0-1EE5CEEFF016}"/>
              </a:ext>
            </a:extLst>
          </p:cNvPr>
          <p:cNvPicPr>
            <a:picLocks noChangeAspect="1"/>
          </p:cNvPicPr>
          <p:nvPr/>
        </p:nvPicPr>
        <p:blipFill>
          <a:blip r:embed="rId41"/>
          <a:stretch>
            <a:fillRect/>
          </a:stretch>
        </p:blipFill>
        <p:spPr>
          <a:xfrm>
            <a:off x="1428177" y="4279245"/>
            <a:ext cx="212987" cy="229371"/>
          </a:xfrm>
          <a:prstGeom prst="rect">
            <a:avLst/>
          </a:prstGeom>
        </p:spPr>
      </p:pic>
      <p:pic>
        <p:nvPicPr>
          <p:cNvPr id="1117" name="Picture 1116">
            <a:extLst>
              <a:ext uri="{FF2B5EF4-FFF2-40B4-BE49-F238E27FC236}">
                <a16:creationId xmlns:a16="http://schemas.microsoft.com/office/drawing/2014/main" id="{B689229F-5A68-8A90-B1DD-6D92FBE7C95F}"/>
              </a:ext>
            </a:extLst>
          </p:cNvPr>
          <p:cNvPicPr>
            <a:picLocks noChangeAspect="1"/>
          </p:cNvPicPr>
          <p:nvPr/>
        </p:nvPicPr>
        <p:blipFill>
          <a:blip r:embed="rId3"/>
          <a:stretch>
            <a:fillRect/>
          </a:stretch>
        </p:blipFill>
        <p:spPr>
          <a:xfrm>
            <a:off x="8964902" y="3029238"/>
            <a:ext cx="140265" cy="249360"/>
          </a:xfrm>
          <a:prstGeom prst="rect">
            <a:avLst/>
          </a:prstGeom>
        </p:spPr>
      </p:pic>
      <p:pic>
        <p:nvPicPr>
          <p:cNvPr id="1118" name="Picture 1117">
            <a:extLst>
              <a:ext uri="{FF2B5EF4-FFF2-40B4-BE49-F238E27FC236}">
                <a16:creationId xmlns:a16="http://schemas.microsoft.com/office/drawing/2014/main" id="{7AD56586-D218-224C-7EB3-03F863653433}"/>
              </a:ext>
            </a:extLst>
          </p:cNvPr>
          <p:cNvPicPr>
            <a:picLocks noChangeAspect="1"/>
          </p:cNvPicPr>
          <p:nvPr/>
        </p:nvPicPr>
        <p:blipFill>
          <a:blip r:embed="rId3"/>
          <a:stretch>
            <a:fillRect/>
          </a:stretch>
        </p:blipFill>
        <p:spPr>
          <a:xfrm>
            <a:off x="9166920" y="3050503"/>
            <a:ext cx="140265" cy="249360"/>
          </a:xfrm>
          <a:prstGeom prst="rect">
            <a:avLst/>
          </a:prstGeom>
        </p:spPr>
      </p:pic>
      <p:pic>
        <p:nvPicPr>
          <p:cNvPr id="1119" name="Picture 1118">
            <a:extLst>
              <a:ext uri="{FF2B5EF4-FFF2-40B4-BE49-F238E27FC236}">
                <a16:creationId xmlns:a16="http://schemas.microsoft.com/office/drawing/2014/main" id="{57025F8E-ABB7-2D0E-D6A9-78D5DF4227B3}"/>
              </a:ext>
            </a:extLst>
          </p:cNvPr>
          <p:cNvPicPr>
            <a:picLocks noChangeAspect="1"/>
          </p:cNvPicPr>
          <p:nvPr/>
        </p:nvPicPr>
        <p:blipFill>
          <a:blip r:embed="rId42"/>
          <a:stretch>
            <a:fillRect/>
          </a:stretch>
        </p:blipFill>
        <p:spPr>
          <a:xfrm>
            <a:off x="8999844" y="2760335"/>
            <a:ext cx="282325" cy="627389"/>
          </a:xfrm>
          <a:prstGeom prst="rect">
            <a:avLst/>
          </a:prstGeom>
        </p:spPr>
      </p:pic>
      <p:pic>
        <p:nvPicPr>
          <p:cNvPr id="1120" name="Picture 1119">
            <a:extLst>
              <a:ext uri="{FF2B5EF4-FFF2-40B4-BE49-F238E27FC236}">
                <a16:creationId xmlns:a16="http://schemas.microsoft.com/office/drawing/2014/main" id="{75C0E7FB-77BB-C3C4-5C9B-42CA40AD424B}"/>
              </a:ext>
            </a:extLst>
          </p:cNvPr>
          <p:cNvPicPr>
            <a:picLocks noChangeAspect="1"/>
          </p:cNvPicPr>
          <p:nvPr/>
        </p:nvPicPr>
        <p:blipFill>
          <a:blip r:embed="rId43"/>
          <a:stretch>
            <a:fillRect/>
          </a:stretch>
        </p:blipFill>
        <p:spPr>
          <a:xfrm>
            <a:off x="6714626" y="4105343"/>
            <a:ext cx="177813" cy="800159"/>
          </a:xfrm>
          <a:prstGeom prst="rect">
            <a:avLst/>
          </a:prstGeom>
        </p:spPr>
      </p:pic>
      <p:pic>
        <p:nvPicPr>
          <p:cNvPr id="1121" name="Picture 1120">
            <a:extLst>
              <a:ext uri="{FF2B5EF4-FFF2-40B4-BE49-F238E27FC236}">
                <a16:creationId xmlns:a16="http://schemas.microsoft.com/office/drawing/2014/main" id="{07160336-CAAA-FD27-66B4-9E616A027726}"/>
              </a:ext>
            </a:extLst>
          </p:cNvPr>
          <p:cNvPicPr>
            <a:picLocks noChangeAspect="1"/>
          </p:cNvPicPr>
          <p:nvPr/>
        </p:nvPicPr>
        <p:blipFill>
          <a:blip r:embed="rId29"/>
          <a:stretch>
            <a:fillRect/>
          </a:stretch>
        </p:blipFill>
        <p:spPr>
          <a:xfrm rot="21059960">
            <a:off x="6753077" y="3939541"/>
            <a:ext cx="304800" cy="177800"/>
          </a:xfrm>
          <a:prstGeom prst="rect">
            <a:avLst/>
          </a:prstGeom>
        </p:spPr>
      </p:pic>
      <p:sp>
        <p:nvSpPr>
          <p:cNvPr id="1124" name="Google Shape;154;p17">
            <a:extLst>
              <a:ext uri="{FF2B5EF4-FFF2-40B4-BE49-F238E27FC236}">
                <a16:creationId xmlns:a16="http://schemas.microsoft.com/office/drawing/2014/main" id="{84685096-E516-5DBE-0966-6ECFC4A9E9D2}"/>
              </a:ext>
            </a:extLst>
          </p:cNvPr>
          <p:cNvSpPr/>
          <p:nvPr/>
        </p:nvSpPr>
        <p:spPr>
          <a:xfrm>
            <a:off x="11262221" y="5845461"/>
            <a:ext cx="928259" cy="41460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25" name="Google Shape;155;p17">
            <a:extLst>
              <a:ext uri="{FF2B5EF4-FFF2-40B4-BE49-F238E27FC236}">
                <a16:creationId xmlns:a16="http://schemas.microsoft.com/office/drawing/2014/main" id="{2A4988D7-17F8-EE03-A3F4-9B8CA95D688E}"/>
              </a:ext>
            </a:extLst>
          </p:cNvPr>
          <p:cNvPicPr preferRelativeResize="0"/>
          <p:nvPr/>
        </p:nvPicPr>
        <p:blipFill rotWithShape="1">
          <a:blip r:embed="rId44">
            <a:alphaModFix/>
          </a:blip>
          <a:srcRect/>
          <a:stretch/>
        </p:blipFill>
        <p:spPr>
          <a:xfrm>
            <a:off x="11317753" y="5894942"/>
            <a:ext cx="814795" cy="285179"/>
          </a:xfrm>
          <a:prstGeom prst="rect">
            <a:avLst/>
          </a:prstGeom>
          <a:noFill/>
          <a:ln>
            <a:noFill/>
          </a:ln>
        </p:spPr>
      </p:pic>
      <p:sp>
        <p:nvSpPr>
          <p:cNvPr id="4" name="Tekstvak 3">
            <a:extLst>
              <a:ext uri="{FF2B5EF4-FFF2-40B4-BE49-F238E27FC236}">
                <a16:creationId xmlns:a16="http://schemas.microsoft.com/office/drawing/2014/main" id="{35297A3D-486D-54EF-564B-6B89A3D1265B}"/>
              </a:ext>
            </a:extLst>
          </p:cNvPr>
          <p:cNvSpPr txBox="1"/>
          <p:nvPr/>
        </p:nvSpPr>
        <p:spPr>
          <a:xfrm>
            <a:off x="3263737" y="21981"/>
            <a:ext cx="2921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b="1" dirty="0">
                <a:solidFill>
                  <a:srgbClr val="FF0000"/>
                </a:solidFill>
              </a:rPr>
              <a:t>2025</a:t>
            </a:r>
            <a:endParaRPr lang="nl-NL" sz="2400" b="1"/>
          </a:p>
        </p:txBody>
      </p:sp>
    </p:spTree>
    <p:extLst>
      <p:ext uri="{BB962C8B-B14F-4D97-AF65-F5344CB8AC3E}">
        <p14:creationId xmlns:p14="http://schemas.microsoft.com/office/powerpoint/2010/main" val="177970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300E34F3-6314-7D5F-A214-BDC6C30C77AC}"/>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9A35E524-A1AD-E17B-DDA1-F27763ED23D8}"/>
              </a:ext>
            </a:extLst>
          </p:cNvPr>
          <p:cNvSpPr txBox="1"/>
          <p:nvPr/>
        </p:nvSpPr>
        <p:spPr>
          <a:xfrm>
            <a:off x="347637" y="174949"/>
            <a:ext cx="9428542" cy="973215"/>
          </a:xfrm>
          <a:prstGeom prst="rect">
            <a:avLst/>
          </a:prstGeom>
          <a:noFill/>
        </p:spPr>
        <p:txBody>
          <a:bodyPr wrap="square" lIns="0" tIns="0" rIns="0" bIns="0" rtlCol="0" anchor="t">
            <a:spAutoFit/>
          </a:bodyPr>
          <a:lstStyle/>
          <a:p>
            <a:pPr>
              <a:lnSpc>
                <a:spcPct val="120000"/>
              </a:lnSpc>
            </a:pPr>
            <a:r>
              <a:rPr lang="nl-NL" sz="3600" b="1" dirty="0">
                <a:ln w="12700">
                  <a:noFill/>
                </a:ln>
                <a:solidFill>
                  <a:schemeClr val="tx1"/>
                </a:solidFill>
                <a:latin typeface="Corbel"/>
              </a:rPr>
              <a:t>EMPOWERMENT</a:t>
            </a:r>
          </a:p>
          <a:p>
            <a:pPr>
              <a:lnSpc>
                <a:spcPct val="120000"/>
              </a:lnSpc>
            </a:pPr>
            <a:r>
              <a:rPr lang="nl-NL" sz="1800" dirty="0">
                <a:ln w="12700">
                  <a:noFill/>
                </a:ln>
                <a:solidFill>
                  <a:srgbClr val="0070C0"/>
                </a:solidFill>
                <a:hlinkClick r:id="rId3">
                  <a:extLst>
                    <a:ext uri="{A12FA001-AC4F-418D-AE19-62706E023703}">
                      <ahyp:hlinkClr xmlns:ahyp="http://schemas.microsoft.com/office/drawing/2018/hyperlinkcolor" val="tx"/>
                    </a:ext>
                  </a:extLst>
                </a:hlinkClick>
              </a:rPr>
              <a:t>https://slachtofferwijzer.nl/milieucriminaliteit</a:t>
            </a:r>
            <a:r>
              <a:rPr lang="nl-NL" sz="1800" dirty="0">
                <a:ln w="12700">
                  <a:noFill/>
                </a:ln>
                <a:solidFill>
                  <a:srgbClr val="0070C0"/>
                </a:solidFill>
              </a:rPr>
              <a:t> </a:t>
            </a:r>
          </a:p>
        </p:txBody>
      </p:sp>
      <p:pic>
        <p:nvPicPr>
          <p:cNvPr id="9" name="Afbeelding 8" descr="Afbeelding met tekst, schermopname, Lettertype, ontwerp&#10;&#10;Door AI gegenereerde inhoud is mogelijk onjuist.">
            <a:extLst>
              <a:ext uri="{FF2B5EF4-FFF2-40B4-BE49-F238E27FC236}">
                <a16:creationId xmlns:a16="http://schemas.microsoft.com/office/drawing/2014/main" id="{5AFFBE42-74D3-C6E0-000C-E7DA7EB7DCF8}"/>
              </a:ext>
            </a:extLst>
          </p:cNvPr>
          <p:cNvPicPr>
            <a:picLocks noChangeAspect="1"/>
          </p:cNvPicPr>
          <p:nvPr/>
        </p:nvPicPr>
        <p:blipFill>
          <a:blip r:embed="rId4"/>
          <a:srcRect l="18362" r="16163"/>
          <a:stretch>
            <a:fillRect/>
          </a:stretch>
        </p:blipFill>
        <p:spPr>
          <a:xfrm>
            <a:off x="6492652" y="328182"/>
            <a:ext cx="3323313" cy="2800480"/>
          </a:xfrm>
          <a:prstGeom prst="rect">
            <a:avLst/>
          </a:prstGeom>
        </p:spPr>
      </p:pic>
      <p:pic>
        <p:nvPicPr>
          <p:cNvPr id="6" name="Afbeelding 5">
            <a:extLst>
              <a:ext uri="{FF2B5EF4-FFF2-40B4-BE49-F238E27FC236}">
                <a16:creationId xmlns:a16="http://schemas.microsoft.com/office/drawing/2014/main" id="{3C7D8327-17F3-2698-C6DA-B37158ADBC80}"/>
              </a:ext>
            </a:extLst>
          </p:cNvPr>
          <p:cNvPicPr>
            <a:picLocks noChangeAspect="1"/>
          </p:cNvPicPr>
          <p:nvPr/>
        </p:nvPicPr>
        <p:blipFill>
          <a:blip r:embed="rId5"/>
          <a:stretch>
            <a:fillRect/>
          </a:stretch>
        </p:blipFill>
        <p:spPr>
          <a:xfrm>
            <a:off x="123476" y="2508626"/>
            <a:ext cx="6279573" cy="3244074"/>
          </a:xfrm>
          <a:prstGeom prst="rect">
            <a:avLst/>
          </a:prstGeom>
        </p:spPr>
      </p:pic>
      <p:pic>
        <p:nvPicPr>
          <p:cNvPr id="8" name="Afbeelding 7">
            <a:extLst>
              <a:ext uri="{FF2B5EF4-FFF2-40B4-BE49-F238E27FC236}">
                <a16:creationId xmlns:a16="http://schemas.microsoft.com/office/drawing/2014/main" id="{5F276912-6E86-E398-D78B-30A4BDB44C1F}"/>
              </a:ext>
            </a:extLst>
          </p:cNvPr>
          <p:cNvPicPr>
            <a:picLocks noChangeAspect="1"/>
          </p:cNvPicPr>
          <p:nvPr/>
        </p:nvPicPr>
        <p:blipFill>
          <a:blip r:embed="rId6"/>
          <a:srcRect r="5168"/>
          <a:stretch>
            <a:fillRect/>
          </a:stretch>
        </p:blipFill>
        <p:spPr>
          <a:xfrm>
            <a:off x="5729679" y="3241751"/>
            <a:ext cx="6338845" cy="3190125"/>
          </a:xfrm>
          <a:prstGeom prst="rect">
            <a:avLst/>
          </a:prstGeom>
        </p:spPr>
      </p:pic>
    </p:spTree>
    <p:extLst>
      <p:ext uri="{BB962C8B-B14F-4D97-AF65-F5344CB8AC3E}">
        <p14:creationId xmlns:p14="http://schemas.microsoft.com/office/powerpoint/2010/main" val="343248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a:extLst>
            <a:ext uri="{FF2B5EF4-FFF2-40B4-BE49-F238E27FC236}">
              <a16:creationId xmlns:a16="http://schemas.microsoft.com/office/drawing/2014/main" id="{DD8461C8-513B-D3EF-F9E3-04763014E536}"/>
            </a:ext>
          </a:extLst>
        </p:cNvPr>
        <p:cNvGrpSpPr/>
        <p:nvPr/>
      </p:nvGrpSpPr>
      <p:grpSpPr>
        <a:xfrm>
          <a:off x="0" y="0"/>
          <a:ext cx="0" cy="0"/>
          <a:chOff x="0" y="0"/>
          <a:chExt cx="0" cy="0"/>
        </a:xfrm>
      </p:grpSpPr>
      <p:sp>
        <p:nvSpPr>
          <p:cNvPr id="228" name="Google Shape;228;p20">
            <a:extLst>
              <a:ext uri="{FF2B5EF4-FFF2-40B4-BE49-F238E27FC236}">
                <a16:creationId xmlns:a16="http://schemas.microsoft.com/office/drawing/2014/main" id="{651B0023-3F47-E4A5-0CA6-AD20E89E395F}"/>
              </a:ext>
            </a:extLst>
          </p:cNvPr>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29" name="Google Shape;229;p20">
            <a:extLst>
              <a:ext uri="{FF2B5EF4-FFF2-40B4-BE49-F238E27FC236}">
                <a16:creationId xmlns:a16="http://schemas.microsoft.com/office/drawing/2014/main" id="{4B20CA3C-C67B-00E2-1F0D-C1519985B6B8}"/>
              </a:ext>
            </a:extLst>
          </p:cNvPr>
          <p:cNvPicPr preferRelativeResize="0"/>
          <p:nvPr/>
        </p:nvPicPr>
        <p:blipFill rotWithShape="1">
          <a:blip r:embed="rId3">
            <a:alphaModFix/>
          </a:blip>
          <a:srcRect/>
          <a:stretch/>
        </p:blipFill>
        <p:spPr>
          <a:xfrm>
            <a:off x="1172430" y="6320098"/>
            <a:ext cx="1200150" cy="400050"/>
          </a:xfrm>
          <a:prstGeom prst="rect">
            <a:avLst/>
          </a:prstGeom>
          <a:noFill/>
          <a:ln>
            <a:noFill/>
          </a:ln>
        </p:spPr>
      </p:pic>
      <p:pic>
        <p:nvPicPr>
          <p:cNvPr id="230" name="Google Shape;230;p20">
            <a:extLst>
              <a:ext uri="{FF2B5EF4-FFF2-40B4-BE49-F238E27FC236}">
                <a16:creationId xmlns:a16="http://schemas.microsoft.com/office/drawing/2014/main" id="{6D262235-2CC7-B4A4-ACA5-1195F3B2ADE0}"/>
              </a:ext>
            </a:extLst>
          </p:cNvPr>
          <p:cNvPicPr preferRelativeResize="0"/>
          <p:nvPr/>
        </p:nvPicPr>
        <p:blipFill rotWithShape="1">
          <a:blip r:embed="rId4">
            <a:alphaModFix/>
          </a:blip>
          <a:srcRect/>
          <a:stretch/>
        </p:blipFill>
        <p:spPr>
          <a:xfrm>
            <a:off x="-853440" y="392530"/>
            <a:ext cx="1706880" cy="2631440"/>
          </a:xfrm>
          <a:prstGeom prst="rect">
            <a:avLst/>
          </a:prstGeom>
          <a:noFill/>
          <a:ln>
            <a:noFill/>
          </a:ln>
        </p:spPr>
      </p:pic>
      <p:sp>
        <p:nvSpPr>
          <p:cNvPr id="231" name="Google Shape;231;p20">
            <a:extLst>
              <a:ext uri="{FF2B5EF4-FFF2-40B4-BE49-F238E27FC236}">
                <a16:creationId xmlns:a16="http://schemas.microsoft.com/office/drawing/2014/main" id="{FB4ECA55-43DF-9597-42BF-6B0E0C6595AC}"/>
              </a:ext>
            </a:extLst>
          </p:cNvPr>
          <p:cNvSpPr txBox="1">
            <a:spLocks noGrp="1"/>
          </p:cNvSpPr>
          <p:nvPr>
            <p:ph type="title"/>
          </p:nvPr>
        </p:nvSpPr>
        <p:spPr>
          <a:xfrm>
            <a:off x="1296000" y="640773"/>
            <a:ext cx="10116000" cy="632551"/>
          </a:xfrm>
          <a:prstGeom prst="rect">
            <a:avLst/>
          </a:prstGeom>
          <a:noFill/>
          <a:ln>
            <a:noFill/>
          </a:ln>
        </p:spPr>
        <p:txBody>
          <a:bodyPr spcFirstLastPara="1" wrap="square" lIns="0" tIns="0" rIns="0" bIns="0" anchor="b" anchorCtr="0">
            <a:normAutofit fontScale="90000"/>
          </a:bodyPr>
          <a:lstStyle/>
          <a:p>
            <a:pPr algn="ctr"/>
            <a:r>
              <a:rPr lang="nl-NL"/>
              <a:t>Weeffout 4: Inspraak op beleid uit evenwicht </a:t>
            </a:r>
            <a:br>
              <a:rPr lang="nl-NL"/>
            </a:br>
            <a:r>
              <a:rPr lang="nl-NL"/>
              <a:t>Context huidige stand van zaken </a:t>
            </a:r>
          </a:p>
        </p:txBody>
      </p:sp>
      <p:sp>
        <p:nvSpPr>
          <p:cNvPr id="232" name="Google Shape;232;p20">
            <a:extLst>
              <a:ext uri="{FF2B5EF4-FFF2-40B4-BE49-F238E27FC236}">
                <a16:creationId xmlns:a16="http://schemas.microsoft.com/office/drawing/2014/main" id="{780C34C3-58CB-D3D3-93F1-1E3A93883293}"/>
              </a:ext>
            </a:extLst>
          </p:cNvPr>
          <p:cNvSpPr txBox="1">
            <a:spLocks noGrp="1"/>
          </p:cNvSpPr>
          <p:nvPr>
            <p:ph type="body" idx="1"/>
          </p:nvPr>
        </p:nvSpPr>
        <p:spPr>
          <a:xfrm>
            <a:off x="1296000" y="3240000"/>
            <a:ext cx="10116000" cy="1800000"/>
          </a:xfrm>
          <a:prstGeom prst="rect">
            <a:avLst/>
          </a:prstGeom>
          <a:noFill/>
          <a:ln>
            <a:noFill/>
          </a:ln>
        </p:spPr>
        <p:txBody>
          <a:bodyPr spcFirstLastPara="1" wrap="square" lIns="0" tIns="0" rIns="0" bIns="0" anchor="t" anchorCtr="0">
            <a:normAutofit/>
          </a:bodyPr>
          <a:lstStyle/>
          <a:p>
            <a:pPr marL="285750" indent="-285750">
              <a:buChar char="•"/>
            </a:pPr>
            <a:endParaRPr lang="nl-NL" sz="1600"/>
          </a:p>
          <a:p>
            <a:pPr marL="285750" indent="-285750">
              <a:buChar char="•"/>
            </a:pPr>
            <a:endParaRPr lang="nl-NL" sz="1600"/>
          </a:p>
        </p:txBody>
      </p:sp>
      <p:sp>
        <p:nvSpPr>
          <p:cNvPr id="235" name="Google Shape;235;p20">
            <a:extLst>
              <a:ext uri="{FF2B5EF4-FFF2-40B4-BE49-F238E27FC236}">
                <a16:creationId xmlns:a16="http://schemas.microsoft.com/office/drawing/2014/main" id="{FF8ED3D7-42B0-EC67-9B9A-4B628A9C4CEF}"/>
              </a:ext>
            </a:extLst>
          </p:cNvPr>
          <p:cNvSpPr/>
          <p:nvPr/>
        </p:nvSpPr>
        <p:spPr>
          <a:xfrm>
            <a:off x="8563390" y="4260217"/>
            <a:ext cx="5140960" cy="2598937"/>
          </a:xfrm>
          <a:custGeom>
            <a:avLst/>
            <a:gdLst/>
            <a:ahLst/>
            <a:cxnLst/>
            <a:rect l="l" t="t" r="r" b="b"/>
            <a:pathLst>
              <a:path w="5865145" h="2965038" extrusionOk="0">
                <a:moveTo>
                  <a:pt x="2932573" y="0"/>
                </a:moveTo>
                <a:cubicBezTo>
                  <a:pt x="4924474" y="0"/>
                  <a:pt x="5865145" y="1327492"/>
                  <a:pt x="5865145" y="2965038"/>
                </a:cubicBezTo>
                <a:lnTo>
                  <a:pt x="3917776" y="2965038"/>
                </a:lnTo>
                <a:lnTo>
                  <a:pt x="3903856" y="2724732"/>
                </a:lnTo>
                <a:cubicBezTo>
                  <a:pt x="3837622" y="2174227"/>
                  <a:pt x="3535195" y="1760116"/>
                  <a:pt x="2935319" y="1760116"/>
                </a:cubicBezTo>
                <a:cubicBezTo>
                  <a:pt x="2335444" y="1760116"/>
                  <a:pt x="2033017" y="2174227"/>
                  <a:pt x="1966783" y="2724732"/>
                </a:cubicBezTo>
                <a:lnTo>
                  <a:pt x="1952863" y="2965038"/>
                </a:lnTo>
                <a:lnTo>
                  <a:pt x="0" y="2965038"/>
                </a:lnTo>
                <a:cubicBezTo>
                  <a:pt x="0" y="1327492"/>
                  <a:pt x="940671" y="0"/>
                  <a:pt x="2932573" y="0"/>
                </a:cubicBez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Tekstvak 2">
            <a:extLst>
              <a:ext uri="{FF2B5EF4-FFF2-40B4-BE49-F238E27FC236}">
                <a16:creationId xmlns:a16="http://schemas.microsoft.com/office/drawing/2014/main" id="{E07ADA0C-06D1-C37D-72AC-AD2DDF5E218C}"/>
              </a:ext>
            </a:extLst>
          </p:cNvPr>
          <p:cNvSpPr txBox="1"/>
          <p:nvPr/>
        </p:nvSpPr>
        <p:spPr>
          <a:xfrm>
            <a:off x="1531747" y="1784220"/>
            <a:ext cx="9644506" cy="44012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nl-NL" sz="2000">
                <a:solidFill>
                  <a:schemeClr val="tx1"/>
                </a:solidFill>
                <a:latin typeface="Corbel"/>
              </a:rPr>
              <a:t>Overlegtafels en dialogen</a:t>
            </a:r>
          </a:p>
          <a:p>
            <a:pPr marL="342900" indent="-342900">
              <a:buFont typeface="Arial" panose="020B0604020202020204" pitchFamily="34" charset="0"/>
              <a:buChar char="•"/>
            </a:pPr>
            <a:r>
              <a:rPr lang="nl-NL" sz="2000">
                <a:solidFill>
                  <a:schemeClr val="tx1"/>
                </a:solidFill>
                <a:latin typeface="Corbel"/>
              </a:rPr>
              <a:t>Gesprekken met bedrijven</a:t>
            </a:r>
          </a:p>
          <a:p>
            <a:pPr marL="342900" indent="-342900">
              <a:buFont typeface="Arial" panose="020B0604020202020204" pitchFamily="34" charset="0"/>
              <a:buChar char="•"/>
            </a:pPr>
            <a:r>
              <a:rPr lang="nl-NL" sz="2000">
                <a:solidFill>
                  <a:schemeClr val="tx1"/>
                </a:solidFill>
                <a:latin typeface="Corbel"/>
              </a:rPr>
              <a:t>Inspreken in de gemeenteraad, provincie, landelijke politiek </a:t>
            </a:r>
          </a:p>
          <a:p>
            <a:pPr marL="342900" indent="-342900">
              <a:buFont typeface="Arial" panose="020B0604020202020204" pitchFamily="34" charset="0"/>
              <a:buChar char="•"/>
            </a:pPr>
            <a:r>
              <a:rPr lang="nl-NL" sz="2000">
                <a:solidFill>
                  <a:schemeClr val="tx1"/>
                </a:solidFill>
                <a:latin typeface="Corbel"/>
              </a:rPr>
              <a:t>Juridische procedures (WOO verzoeken, zienswijzen etc.)</a:t>
            </a:r>
          </a:p>
          <a:p>
            <a:pPr marL="342900" indent="-342900">
              <a:buFont typeface="Arial" panose="020B0604020202020204" pitchFamily="34" charset="0"/>
              <a:buChar char="•"/>
            </a:pPr>
            <a:r>
              <a:rPr lang="nl-NL" sz="2000">
                <a:solidFill>
                  <a:schemeClr val="tx1"/>
                </a:solidFill>
                <a:latin typeface="Corbel"/>
              </a:rPr>
              <a:t>Het doen van meldingen bij omgevingsdiensten, GGD en andere instanties</a:t>
            </a:r>
          </a:p>
          <a:p>
            <a:pPr marL="342900" indent="-342900">
              <a:buChar char="•"/>
            </a:pPr>
            <a:r>
              <a:rPr lang="nl-NL" sz="2000">
                <a:solidFill>
                  <a:schemeClr val="tx1"/>
                </a:solidFill>
                <a:latin typeface="Corbel"/>
              </a:rPr>
              <a:t>VTH-stelsel (Vergunningverlening, Toezicht en Handhaving). Omgevingswet per 1 januari 2024.  </a:t>
            </a:r>
          </a:p>
          <a:p>
            <a:endParaRPr lang="nl-NL" sz="2000">
              <a:solidFill>
                <a:schemeClr val="tx1"/>
              </a:solidFill>
              <a:latin typeface="Corbel"/>
              <a:sym typeface="Wingdings" panose="05000000000000000000" pitchFamily="2" charset="2"/>
            </a:endParaRPr>
          </a:p>
          <a:p>
            <a:r>
              <a:rPr lang="nl-NL" sz="2000">
                <a:solidFill>
                  <a:schemeClr val="tx1"/>
                </a:solidFill>
                <a:latin typeface="Corbel"/>
                <a:sym typeface="Wingdings" panose="05000000000000000000" pitchFamily="2" charset="2"/>
              </a:rPr>
              <a:t>Rapporten Commissie van Aartsen, </a:t>
            </a:r>
            <a:r>
              <a:rPr lang="nl-NL" sz="2000" err="1">
                <a:solidFill>
                  <a:schemeClr val="tx1"/>
                </a:solidFill>
                <a:latin typeface="Corbel"/>
                <a:sym typeface="Wingdings" panose="05000000000000000000" pitchFamily="2" charset="2"/>
              </a:rPr>
              <a:t>Onderzoeksraad</a:t>
            </a:r>
            <a:r>
              <a:rPr lang="nl-NL" sz="2000">
                <a:solidFill>
                  <a:schemeClr val="tx1"/>
                </a:solidFill>
                <a:latin typeface="Corbel"/>
                <a:sym typeface="Wingdings" panose="05000000000000000000" pitchFamily="2" charset="2"/>
              </a:rPr>
              <a:t> voor de Veiligheid, de Algemene Rekenkamer: gebrekkig toezicht, versnippering, lage urgentie, herhaalde overtredingen, afhankelijkheid omgevingsdiensten</a:t>
            </a:r>
            <a:endParaRPr lang="nl-NL" sz="2000">
              <a:solidFill>
                <a:schemeClr val="tx1"/>
              </a:solidFill>
              <a:latin typeface="Corbel" panose="020B0503020204020204" pitchFamily="34" charset="0"/>
            </a:endParaRPr>
          </a:p>
          <a:p>
            <a:endParaRPr lang="nl-NL" sz="2000">
              <a:solidFill>
                <a:schemeClr val="tx1"/>
              </a:solidFill>
              <a:latin typeface="Corbel"/>
            </a:endParaRPr>
          </a:p>
          <a:p>
            <a:endParaRPr lang="nl-NL" sz="2000">
              <a:solidFill>
                <a:schemeClr val="tx1"/>
              </a:solidFill>
              <a:latin typeface="Corbel" panose="020B0503020204020204" pitchFamily="34" charset="0"/>
            </a:endParaRPr>
          </a:p>
          <a:p>
            <a:endParaRPr lang="nl-NL" sz="2000">
              <a:solidFill>
                <a:schemeClr val="tx1"/>
              </a:solidFill>
              <a:latin typeface="Corbel"/>
            </a:endParaRPr>
          </a:p>
        </p:txBody>
      </p:sp>
    </p:spTree>
    <p:extLst>
      <p:ext uri="{BB962C8B-B14F-4D97-AF65-F5344CB8AC3E}">
        <p14:creationId xmlns:p14="http://schemas.microsoft.com/office/powerpoint/2010/main" val="179305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FEBB0337-1148-67BD-1C75-E099E765EDAB}"/>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06F7E656-2845-2513-BD0A-CDF06FF612D7}"/>
              </a:ext>
            </a:extLst>
          </p:cNvPr>
          <p:cNvSpPr txBox="1"/>
          <p:nvPr/>
        </p:nvSpPr>
        <p:spPr>
          <a:xfrm>
            <a:off x="299510" y="174949"/>
            <a:ext cx="9428542" cy="1281698"/>
          </a:xfrm>
          <a:prstGeom prst="rect">
            <a:avLst/>
          </a:prstGeom>
          <a:noFill/>
        </p:spPr>
        <p:txBody>
          <a:bodyPr wrap="square" lIns="0" tIns="0" rIns="0" bIns="0" rtlCol="0" anchor="t">
            <a:spAutoFit/>
          </a:bodyPr>
          <a:lstStyle/>
          <a:p>
            <a:pPr>
              <a:lnSpc>
                <a:spcPct val="120000"/>
              </a:lnSpc>
            </a:pPr>
            <a:r>
              <a:rPr lang="nl-NL" sz="3600" b="1" dirty="0">
                <a:ln w="12700">
                  <a:noFill/>
                </a:ln>
                <a:solidFill>
                  <a:schemeClr val="tx1"/>
                </a:solidFill>
                <a:latin typeface="Corbel"/>
              </a:rPr>
              <a:t>Reflecties van omwonenden </a:t>
            </a:r>
            <a:endParaRPr lang="nl-NL" sz="1800">
              <a:solidFill>
                <a:schemeClr val="tx1"/>
              </a:solidFill>
            </a:endParaRPr>
          </a:p>
          <a:p>
            <a:pPr>
              <a:lnSpc>
                <a:spcPct val="120000"/>
              </a:lnSpc>
            </a:pPr>
            <a:r>
              <a:rPr lang="nl-NL" sz="3600" b="1" dirty="0">
                <a:ln w="12700">
                  <a:noFill/>
                </a:ln>
                <a:solidFill>
                  <a:schemeClr val="tx1"/>
                </a:solidFill>
                <a:latin typeface="Corbel"/>
              </a:rPr>
              <a:t>uit de praktijk</a:t>
            </a:r>
            <a:endParaRPr lang="nl-NL" sz="1800" dirty="0">
              <a:solidFill>
                <a:schemeClr val="tx1"/>
              </a:solidFill>
            </a:endParaRPr>
          </a:p>
        </p:txBody>
      </p:sp>
      <p:sp>
        <p:nvSpPr>
          <p:cNvPr id="2" name="Google Shape;404;p30">
            <a:extLst>
              <a:ext uri="{FF2B5EF4-FFF2-40B4-BE49-F238E27FC236}">
                <a16:creationId xmlns:a16="http://schemas.microsoft.com/office/drawing/2014/main" id="{E7BBA381-F77F-3AAD-51A8-7500A5297670}"/>
              </a:ext>
            </a:extLst>
          </p:cNvPr>
          <p:cNvSpPr txBox="1">
            <a:spLocks/>
          </p:cNvSpPr>
          <p:nvPr/>
        </p:nvSpPr>
        <p:spPr>
          <a:xfrm>
            <a:off x="421939" y="1111125"/>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
        <p:nvSpPr>
          <p:cNvPr id="11" name="TextBox 1">
            <a:extLst>
              <a:ext uri="{FF2B5EF4-FFF2-40B4-BE49-F238E27FC236}">
                <a16:creationId xmlns:a16="http://schemas.microsoft.com/office/drawing/2014/main" id="{65E191AA-409F-CECB-AE8C-885BE647845C}"/>
              </a:ext>
            </a:extLst>
          </p:cNvPr>
          <p:cNvSpPr txBox="1"/>
          <p:nvPr/>
        </p:nvSpPr>
        <p:spPr>
          <a:xfrm>
            <a:off x="1126837" y="3121027"/>
            <a:ext cx="4179374" cy="1016881"/>
          </a:xfrm>
          <a:prstGeom prst="rect">
            <a:avLst/>
          </a:prstGeom>
          <a:noFill/>
        </p:spPr>
        <p:txBody>
          <a:bodyPr wrap="square" lIns="0" tIns="0" rIns="0" bIns="0" rtlCol="0" anchor="t">
            <a:spAutoFit/>
          </a:bodyPr>
          <a:lstStyle/>
          <a:p>
            <a:pPr>
              <a:lnSpc>
                <a:spcPct val="120000"/>
              </a:lnSpc>
            </a:pPr>
            <a:r>
              <a:rPr lang="nl-NL" dirty="0">
                <a:solidFill>
                  <a:schemeClr val="tx1"/>
                </a:solidFill>
                <a:latin typeface="Corbel"/>
              </a:rPr>
              <a:t>Het bedrijf en de gemeente willen graag met ons in dialoog, maar daar zijn wij een beetje klaar mee. We doen dit al zo lang.</a:t>
            </a:r>
            <a:br>
              <a:rPr lang="nl-NL" dirty="0">
                <a:latin typeface="Corbel" panose="020B0503020204020204" pitchFamily="34" charset="0"/>
              </a:rPr>
            </a:br>
            <a:endParaRPr lang="nl-NL" dirty="0">
              <a:solidFill>
                <a:schemeClr val="tx1"/>
              </a:solidFill>
              <a:latin typeface="Corbel"/>
            </a:endParaRPr>
          </a:p>
        </p:txBody>
      </p:sp>
      <p:sp>
        <p:nvSpPr>
          <p:cNvPr id="12" name="Google Shape;404;p30">
            <a:extLst>
              <a:ext uri="{FF2B5EF4-FFF2-40B4-BE49-F238E27FC236}">
                <a16:creationId xmlns:a16="http://schemas.microsoft.com/office/drawing/2014/main" id="{98F25E40-2474-A6EE-F790-260AED14D25D}"/>
              </a:ext>
            </a:extLst>
          </p:cNvPr>
          <p:cNvSpPr txBox="1">
            <a:spLocks/>
          </p:cNvSpPr>
          <p:nvPr/>
        </p:nvSpPr>
        <p:spPr>
          <a:xfrm>
            <a:off x="6875872" y="1278231"/>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
        <p:nvSpPr>
          <p:cNvPr id="14" name="TextBox 1">
            <a:extLst>
              <a:ext uri="{FF2B5EF4-FFF2-40B4-BE49-F238E27FC236}">
                <a16:creationId xmlns:a16="http://schemas.microsoft.com/office/drawing/2014/main" id="{93128C48-03B6-27CF-F927-31854374527C}"/>
              </a:ext>
            </a:extLst>
          </p:cNvPr>
          <p:cNvSpPr txBox="1"/>
          <p:nvPr/>
        </p:nvSpPr>
        <p:spPr>
          <a:xfrm>
            <a:off x="7467680" y="3568204"/>
            <a:ext cx="4775722" cy="758349"/>
          </a:xfrm>
          <a:prstGeom prst="rect">
            <a:avLst/>
          </a:prstGeom>
          <a:noFill/>
        </p:spPr>
        <p:txBody>
          <a:bodyPr wrap="square" lIns="0" tIns="0" rIns="0" bIns="0" rtlCol="0" anchor="t">
            <a:spAutoFit/>
          </a:bodyPr>
          <a:lstStyle/>
          <a:p>
            <a:pPr>
              <a:lnSpc>
                <a:spcPct val="120000"/>
              </a:lnSpc>
            </a:pPr>
            <a:r>
              <a:rPr lang="nl-NL" dirty="0">
                <a:solidFill>
                  <a:schemeClr val="tx1"/>
                </a:solidFill>
                <a:latin typeface="Corbel"/>
              </a:rPr>
              <a:t>In het overleg voelt het alsof we een hokje zijn die ze kunnen afvinken; zo, de stichting is ingelicht. </a:t>
            </a:r>
            <a:br>
              <a:rPr lang="nl-NL" dirty="0">
                <a:latin typeface="Corbel" panose="020B0503020204020204" pitchFamily="34" charset="0"/>
              </a:rPr>
            </a:br>
            <a:endParaRPr lang="nl-NL" dirty="0">
              <a:solidFill>
                <a:schemeClr val="tx1"/>
              </a:solidFill>
              <a:latin typeface="Corbel"/>
            </a:endParaRPr>
          </a:p>
        </p:txBody>
      </p:sp>
      <p:sp>
        <p:nvSpPr>
          <p:cNvPr id="15" name="TextBox 1">
            <a:extLst>
              <a:ext uri="{FF2B5EF4-FFF2-40B4-BE49-F238E27FC236}">
                <a16:creationId xmlns:a16="http://schemas.microsoft.com/office/drawing/2014/main" id="{3B0CC884-1F93-94B9-582A-6720DB31F853}"/>
              </a:ext>
            </a:extLst>
          </p:cNvPr>
          <p:cNvSpPr txBox="1"/>
          <p:nvPr/>
        </p:nvSpPr>
        <p:spPr>
          <a:xfrm>
            <a:off x="7461290" y="4936390"/>
            <a:ext cx="4187268" cy="1289268"/>
          </a:xfrm>
          <a:prstGeom prst="rect">
            <a:avLst/>
          </a:prstGeom>
          <a:noFill/>
        </p:spPr>
        <p:txBody>
          <a:bodyPr wrap="square" lIns="0" tIns="0" rIns="0" bIns="0" rtlCol="0" anchor="t">
            <a:spAutoFit/>
          </a:bodyPr>
          <a:lstStyle/>
          <a:p>
            <a:pPr>
              <a:lnSpc>
                <a:spcPct val="120000"/>
              </a:lnSpc>
            </a:pPr>
            <a:r>
              <a:rPr lang="nl-NL">
                <a:solidFill>
                  <a:schemeClr val="tx1"/>
                </a:solidFill>
                <a:latin typeface="Corbel"/>
              </a:rPr>
              <a:t>Toch is het ook belangrijk om als gesprekspartner serieus genomen te worden. Daarom hebben we uit onmacht een Stichting opgericht, anders word je helemaal niet uitgenodigd om te komen praten.</a:t>
            </a:r>
          </a:p>
          <a:p>
            <a:pPr>
              <a:lnSpc>
                <a:spcPct val="120000"/>
              </a:lnSpc>
            </a:pPr>
            <a:endParaRPr lang="nl-NL" dirty="0">
              <a:solidFill>
                <a:schemeClr val="tx1"/>
              </a:solidFill>
              <a:latin typeface="Corbel"/>
            </a:endParaRPr>
          </a:p>
        </p:txBody>
      </p:sp>
      <p:sp>
        <p:nvSpPr>
          <p:cNvPr id="16" name="Google Shape;404;p30">
            <a:extLst>
              <a:ext uri="{FF2B5EF4-FFF2-40B4-BE49-F238E27FC236}">
                <a16:creationId xmlns:a16="http://schemas.microsoft.com/office/drawing/2014/main" id="{AD031FBA-26F6-26DB-0A98-3AA71BF87BD4}"/>
              </a:ext>
            </a:extLst>
          </p:cNvPr>
          <p:cNvSpPr txBox="1">
            <a:spLocks/>
          </p:cNvSpPr>
          <p:nvPr/>
        </p:nvSpPr>
        <p:spPr>
          <a:xfrm>
            <a:off x="6877705" y="4148745"/>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
        <p:nvSpPr>
          <p:cNvPr id="17" name="Google Shape;404;p30">
            <a:extLst>
              <a:ext uri="{FF2B5EF4-FFF2-40B4-BE49-F238E27FC236}">
                <a16:creationId xmlns:a16="http://schemas.microsoft.com/office/drawing/2014/main" id="{9B58B047-1BFD-3248-0312-997224B90CEC}"/>
              </a:ext>
            </a:extLst>
          </p:cNvPr>
          <p:cNvSpPr txBox="1">
            <a:spLocks/>
          </p:cNvSpPr>
          <p:nvPr/>
        </p:nvSpPr>
        <p:spPr>
          <a:xfrm>
            <a:off x="515419" y="2238218"/>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
        <p:nvSpPr>
          <p:cNvPr id="3" name="TextBox 1">
            <a:extLst>
              <a:ext uri="{FF2B5EF4-FFF2-40B4-BE49-F238E27FC236}">
                <a16:creationId xmlns:a16="http://schemas.microsoft.com/office/drawing/2014/main" id="{95B0A7E2-CB4D-ABB2-10BD-879C39A5F211}"/>
              </a:ext>
            </a:extLst>
          </p:cNvPr>
          <p:cNvSpPr txBox="1"/>
          <p:nvPr/>
        </p:nvSpPr>
        <p:spPr>
          <a:xfrm>
            <a:off x="1126835" y="4424242"/>
            <a:ext cx="4179374" cy="1016881"/>
          </a:xfrm>
          <a:prstGeom prst="rect">
            <a:avLst/>
          </a:prstGeom>
          <a:noFill/>
        </p:spPr>
        <p:txBody>
          <a:bodyPr wrap="square" lIns="0" tIns="0" rIns="0" bIns="0" rtlCol="0" anchor="t">
            <a:spAutoFit/>
          </a:bodyPr>
          <a:lstStyle/>
          <a:p>
            <a:pPr>
              <a:lnSpc>
                <a:spcPct val="120000"/>
              </a:lnSpc>
            </a:pPr>
            <a:r>
              <a:rPr lang="nl-NL" dirty="0">
                <a:solidFill>
                  <a:schemeClr val="tx1"/>
                </a:solidFill>
                <a:latin typeface="Corbel"/>
              </a:rPr>
              <a:t>Het is zo'n ongelijk speelveld: de bedrijven hebben geld, kennis, mogelijkheid om goede advocaten in te huren en uiteraard meer tijd. Zo staan we al gelijk met 10-0 achter.</a:t>
            </a:r>
          </a:p>
        </p:txBody>
      </p:sp>
      <p:sp>
        <p:nvSpPr>
          <p:cNvPr id="5" name="Google Shape;404;p30">
            <a:extLst>
              <a:ext uri="{FF2B5EF4-FFF2-40B4-BE49-F238E27FC236}">
                <a16:creationId xmlns:a16="http://schemas.microsoft.com/office/drawing/2014/main" id="{50C242E5-76E4-1DAA-6E46-B4530574ECFF}"/>
              </a:ext>
            </a:extLst>
          </p:cNvPr>
          <p:cNvSpPr txBox="1">
            <a:spLocks/>
          </p:cNvSpPr>
          <p:nvPr/>
        </p:nvSpPr>
        <p:spPr>
          <a:xfrm>
            <a:off x="6885640" y="-218060"/>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
        <p:nvSpPr>
          <p:cNvPr id="6" name="TextBox 1">
            <a:extLst>
              <a:ext uri="{FF2B5EF4-FFF2-40B4-BE49-F238E27FC236}">
                <a16:creationId xmlns:a16="http://schemas.microsoft.com/office/drawing/2014/main" id="{0C5DDB85-669C-6CFF-66A9-DC7FAF33004A}"/>
              </a:ext>
            </a:extLst>
          </p:cNvPr>
          <p:cNvSpPr txBox="1"/>
          <p:nvPr/>
        </p:nvSpPr>
        <p:spPr>
          <a:xfrm>
            <a:off x="1024606" y="1908500"/>
            <a:ext cx="4775722" cy="1016881"/>
          </a:xfrm>
          <a:prstGeom prst="rect">
            <a:avLst/>
          </a:prstGeom>
          <a:noFill/>
        </p:spPr>
        <p:txBody>
          <a:bodyPr wrap="square" lIns="0" tIns="0" rIns="0" bIns="0" rtlCol="0" anchor="t">
            <a:spAutoFit/>
          </a:bodyPr>
          <a:lstStyle/>
          <a:p>
            <a:pPr>
              <a:lnSpc>
                <a:spcPct val="120000"/>
              </a:lnSpc>
            </a:pPr>
            <a:r>
              <a:rPr lang="nl-NL" dirty="0">
                <a:solidFill>
                  <a:schemeClr val="tx1"/>
                </a:solidFill>
                <a:latin typeface="Corbel"/>
              </a:rPr>
              <a:t>Het is voor ons heel moeilijk om te achterhalen welke stoffen een bedrijf precies uitstoot en hoeveel. Vaak lukt het ons alleen via WOO verzoeken om informatie te achterhalen.</a:t>
            </a:r>
            <a:br>
              <a:rPr lang="nl-NL" dirty="0">
                <a:latin typeface="Corbel"/>
              </a:rPr>
            </a:br>
            <a:endParaRPr lang="nl-NL" i="1">
              <a:solidFill>
                <a:schemeClr val="tx1"/>
              </a:solidFill>
              <a:latin typeface="Corbel"/>
            </a:endParaRPr>
          </a:p>
        </p:txBody>
      </p:sp>
      <p:sp>
        <p:nvSpPr>
          <p:cNvPr id="7" name="TextBox 1">
            <a:extLst>
              <a:ext uri="{FF2B5EF4-FFF2-40B4-BE49-F238E27FC236}">
                <a16:creationId xmlns:a16="http://schemas.microsoft.com/office/drawing/2014/main" id="{DB06D11F-C0A8-3A26-29E8-FBA5EF40DEE1}"/>
              </a:ext>
            </a:extLst>
          </p:cNvPr>
          <p:cNvSpPr txBox="1"/>
          <p:nvPr/>
        </p:nvSpPr>
        <p:spPr>
          <a:xfrm>
            <a:off x="7461290" y="606311"/>
            <a:ext cx="3827050" cy="1016881"/>
          </a:xfrm>
          <a:prstGeom prst="rect">
            <a:avLst/>
          </a:prstGeom>
          <a:noFill/>
        </p:spPr>
        <p:txBody>
          <a:bodyPr wrap="square" lIns="0" tIns="0" rIns="0" bIns="0" rtlCol="0" anchor="t">
            <a:spAutoFit/>
          </a:bodyPr>
          <a:lstStyle/>
          <a:p>
            <a:pPr>
              <a:lnSpc>
                <a:spcPct val="120000"/>
              </a:lnSpc>
            </a:pPr>
            <a:r>
              <a:rPr lang="nl-NL" dirty="0">
                <a:solidFill>
                  <a:schemeClr val="tx1"/>
                </a:solidFill>
                <a:latin typeface="Corbel"/>
              </a:rPr>
              <a:t>Het is heel frustrerend als je elke keer weer het hele complexe dossier aan nieuwe ambtenaren en raadsleden moet uitleggen. </a:t>
            </a:r>
          </a:p>
          <a:p>
            <a:pPr>
              <a:lnSpc>
                <a:spcPct val="120000"/>
              </a:lnSpc>
            </a:pPr>
            <a:endParaRPr lang="nl-NL" dirty="0">
              <a:solidFill>
                <a:schemeClr val="tx1"/>
              </a:solidFill>
              <a:latin typeface="Corbel"/>
            </a:endParaRPr>
          </a:p>
        </p:txBody>
      </p:sp>
      <p:sp>
        <p:nvSpPr>
          <p:cNvPr id="8" name="Google Shape;404;p30">
            <a:extLst>
              <a:ext uri="{FF2B5EF4-FFF2-40B4-BE49-F238E27FC236}">
                <a16:creationId xmlns:a16="http://schemas.microsoft.com/office/drawing/2014/main" id="{F65D8A3F-E10E-8A9E-EF29-86DE2D0FAC31}"/>
              </a:ext>
            </a:extLst>
          </p:cNvPr>
          <p:cNvSpPr txBox="1">
            <a:spLocks/>
          </p:cNvSpPr>
          <p:nvPr/>
        </p:nvSpPr>
        <p:spPr>
          <a:xfrm>
            <a:off x="530490" y="3439538"/>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
        <p:nvSpPr>
          <p:cNvPr id="9" name="TextBox 1">
            <a:extLst>
              <a:ext uri="{FF2B5EF4-FFF2-40B4-BE49-F238E27FC236}">
                <a16:creationId xmlns:a16="http://schemas.microsoft.com/office/drawing/2014/main" id="{756FFF78-1BAE-5BC2-32AE-671DB677FA70}"/>
              </a:ext>
            </a:extLst>
          </p:cNvPr>
          <p:cNvSpPr txBox="1"/>
          <p:nvPr/>
        </p:nvSpPr>
        <p:spPr>
          <a:xfrm>
            <a:off x="7472219" y="2015327"/>
            <a:ext cx="4179374" cy="1016881"/>
          </a:xfrm>
          <a:prstGeom prst="rect">
            <a:avLst/>
          </a:prstGeom>
          <a:noFill/>
        </p:spPr>
        <p:txBody>
          <a:bodyPr wrap="square" lIns="0" tIns="0" rIns="0" bIns="0" rtlCol="0" anchor="t">
            <a:spAutoFit/>
          </a:bodyPr>
          <a:lstStyle/>
          <a:p>
            <a:pPr>
              <a:lnSpc>
                <a:spcPct val="120000"/>
              </a:lnSpc>
            </a:pPr>
            <a:r>
              <a:rPr lang="nl-NL" dirty="0">
                <a:solidFill>
                  <a:schemeClr val="tx1"/>
                </a:solidFill>
                <a:latin typeface="Corbel"/>
              </a:rPr>
              <a:t>Het  stelsel: is complex: wie is verantwoordelijk voor wat? Gemeenten, omgevingsdiensten, provincies, waterschappen, Rijk?"</a:t>
            </a:r>
            <a:br>
              <a:rPr lang="nl-NL" dirty="0">
                <a:latin typeface="Corbel" panose="020B0503020204020204" pitchFamily="34" charset="0"/>
              </a:rPr>
            </a:br>
            <a:endParaRPr lang="nl-NL" dirty="0">
              <a:solidFill>
                <a:schemeClr val="tx1"/>
              </a:solidFill>
              <a:latin typeface="Corbel"/>
            </a:endParaRPr>
          </a:p>
        </p:txBody>
      </p:sp>
      <p:sp>
        <p:nvSpPr>
          <p:cNvPr id="13" name="Google Shape;404;p30">
            <a:extLst>
              <a:ext uri="{FF2B5EF4-FFF2-40B4-BE49-F238E27FC236}">
                <a16:creationId xmlns:a16="http://schemas.microsoft.com/office/drawing/2014/main" id="{2A251504-BA61-8943-724A-787134175AAD}"/>
              </a:ext>
            </a:extLst>
          </p:cNvPr>
          <p:cNvSpPr txBox="1">
            <a:spLocks/>
          </p:cNvSpPr>
          <p:nvPr/>
        </p:nvSpPr>
        <p:spPr>
          <a:xfrm>
            <a:off x="6875871" y="2774522"/>
            <a:ext cx="219764" cy="19279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ctr" rtl="0">
              <a:lnSpc>
                <a:spcPct val="127272"/>
              </a:lnSpc>
              <a:spcBef>
                <a:spcPts val="0"/>
              </a:spcBef>
              <a:spcAft>
                <a:spcPts val="0"/>
              </a:spcAft>
              <a:buClr>
                <a:schemeClr val="dk2"/>
              </a:buClr>
              <a:buSzPts val="2200"/>
              <a:buFont typeface="Arial"/>
              <a:buNone/>
              <a:defRPr sz="2400" b="0" i="0" u="none" strike="noStrike" cap="none">
                <a:solidFill>
                  <a:schemeClr val="dk1"/>
                </a:solidFill>
                <a:latin typeface="Corbel"/>
                <a:ea typeface="Corbel"/>
                <a:cs typeface="Corbel"/>
                <a:sym typeface="Corbel"/>
              </a:defRPr>
            </a:lvl1pPr>
            <a:lvl2pPr marL="457200" marR="0" lvl="1" indent="0" algn="ctr" rtl="0">
              <a:lnSpc>
                <a:spcPct val="127272"/>
              </a:lnSpc>
              <a:spcBef>
                <a:spcPts val="0"/>
              </a:spcBef>
              <a:spcAft>
                <a:spcPts val="0"/>
              </a:spcAft>
              <a:buClr>
                <a:schemeClr val="dk1"/>
              </a:buClr>
              <a:buSzPts val="2200"/>
              <a:buFont typeface="Arial"/>
              <a:buNone/>
              <a:defRPr sz="2000" b="0" i="0" u="none" strike="noStrike" cap="none">
                <a:solidFill>
                  <a:schemeClr val="dk1"/>
                </a:solidFill>
                <a:latin typeface="Corbel"/>
                <a:ea typeface="Corbel"/>
                <a:cs typeface="Corbel"/>
                <a:sym typeface="Corbel"/>
              </a:defRPr>
            </a:lvl2pPr>
            <a:lvl3pPr marL="914400" marR="0" lvl="2" indent="0" algn="ctr" rtl="0">
              <a:lnSpc>
                <a:spcPct val="133333"/>
              </a:lnSpc>
              <a:spcBef>
                <a:spcPts val="0"/>
              </a:spcBef>
              <a:spcAft>
                <a:spcPts val="0"/>
              </a:spcAft>
              <a:buClr>
                <a:schemeClr val="accent1"/>
              </a:buClr>
              <a:buSzPts val="1800"/>
              <a:buFont typeface="Arial"/>
              <a:buNone/>
              <a:defRPr sz="1800" b="0" i="0" u="none" strike="noStrike" cap="none">
                <a:solidFill>
                  <a:schemeClr val="dk1"/>
                </a:solidFill>
                <a:latin typeface="Corbel"/>
                <a:ea typeface="Corbel"/>
                <a:cs typeface="Corbel"/>
                <a:sym typeface="Corbel"/>
              </a:defRPr>
            </a:lvl3pPr>
            <a:lvl4pPr marL="1371600" marR="0" lvl="3"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4pPr>
            <a:lvl5pPr marL="1828800" marR="0" lvl="4" indent="0" algn="ctr" rtl="0">
              <a:lnSpc>
                <a:spcPct val="122222"/>
              </a:lnSpc>
              <a:spcBef>
                <a:spcPts val="0"/>
              </a:spcBef>
              <a:spcAft>
                <a:spcPts val="0"/>
              </a:spcAft>
              <a:buClr>
                <a:schemeClr val="accent1"/>
              </a:buClr>
              <a:buSzPts val="1350"/>
              <a:buFont typeface="Noto Sans Symbols"/>
              <a:buNone/>
              <a:defRPr sz="1600" b="0" i="0" u="none" strike="noStrike" cap="none">
                <a:solidFill>
                  <a:schemeClr val="dk1"/>
                </a:solidFill>
                <a:latin typeface="Corbel"/>
                <a:ea typeface="Corbel"/>
                <a:cs typeface="Corbel"/>
                <a:sym typeface="Corbel"/>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Arial"/>
                <a:ea typeface="Arial"/>
                <a:cs typeface="Arial"/>
                <a:sym typeface="Arial"/>
              </a:defRPr>
            </a:lvl9pPr>
          </a:lstStyle>
          <a:p>
            <a:pPr algn="l">
              <a:lnSpc>
                <a:spcPct val="108000"/>
              </a:lnSpc>
              <a:buSzPts val="5000"/>
            </a:pPr>
            <a:r>
              <a:rPr lang="nl-NL" sz="11600">
                <a:solidFill>
                  <a:schemeClr val="bg2"/>
                </a:solidFill>
              </a:rPr>
              <a:t>“</a:t>
            </a:r>
          </a:p>
        </p:txBody>
      </p:sp>
    </p:spTree>
    <p:extLst>
      <p:ext uri="{BB962C8B-B14F-4D97-AF65-F5344CB8AC3E}">
        <p14:creationId xmlns:p14="http://schemas.microsoft.com/office/powerpoint/2010/main" val="1592959439"/>
      </p:ext>
    </p:extLst>
  </p:cSld>
  <p:clrMapOvr>
    <a:masterClrMapping/>
  </p:clrMapOvr>
</p:sld>
</file>

<file path=ppt/theme/theme1.xml><?xml version="1.0" encoding="utf-8"?>
<a:theme xmlns:a="http://schemas.openxmlformats.org/drawingml/2006/main" name="1_Kantoorthema">
  <a:themeElements>
    <a:clrScheme name="Palet Fonds Slachtofferhulp">
      <a:dk1>
        <a:srgbClr val="000000"/>
      </a:dk1>
      <a:lt1>
        <a:srgbClr val="FFFFFF"/>
      </a:lt1>
      <a:dk2>
        <a:srgbClr val="FE5000"/>
      </a:dk2>
      <a:lt2>
        <a:srgbClr val="B7C3C1"/>
      </a:lt2>
      <a:accent1>
        <a:srgbClr val="708A96"/>
      </a:accent1>
      <a:accent2>
        <a:srgbClr val="60837E"/>
      </a:accent2>
      <a:accent3>
        <a:srgbClr val="E3EABA"/>
      </a:accent3>
      <a:accent4>
        <a:srgbClr val="D9C971"/>
      </a:accent4>
      <a:accent5>
        <a:srgbClr val="E8927C"/>
      </a:accent5>
      <a:accent6>
        <a:srgbClr val="B7302C"/>
      </a:accent6>
      <a:hlink>
        <a:srgbClr val="FE5000"/>
      </a:hlink>
      <a:folHlink>
        <a:srgbClr val="FE5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Palet Fonds Slachtofferhulp">
      <a:dk1>
        <a:srgbClr val="000000"/>
      </a:dk1>
      <a:lt1>
        <a:srgbClr val="FFFFFF"/>
      </a:lt1>
      <a:dk2>
        <a:srgbClr val="FE5000"/>
      </a:dk2>
      <a:lt2>
        <a:srgbClr val="B7C3C1"/>
      </a:lt2>
      <a:accent1>
        <a:srgbClr val="708A96"/>
      </a:accent1>
      <a:accent2>
        <a:srgbClr val="60837E"/>
      </a:accent2>
      <a:accent3>
        <a:srgbClr val="E3EABA"/>
      </a:accent3>
      <a:accent4>
        <a:srgbClr val="D9C971"/>
      </a:accent4>
      <a:accent5>
        <a:srgbClr val="E8927C"/>
      </a:accent5>
      <a:accent6>
        <a:srgbClr val="B7302C"/>
      </a:accent6>
      <a:hlink>
        <a:srgbClr val="FE5000"/>
      </a:hlink>
      <a:folHlink>
        <a:srgbClr val="FE5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4bd5267-83e3-4fc7-ad9a-a41486cb0164" xsi:nil="true"/>
    <lcf76f155ced4ddcb4097134ff3c332f xmlns="2ad23dd2-7189-42e1-9d4b-9d6c1e750ee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2C944BE0211040B0A72D6940042E14" ma:contentTypeVersion="15" ma:contentTypeDescription="Een nieuw document maken." ma:contentTypeScope="" ma:versionID="a38ffe68b95758c8e3196750e3295386">
  <xsd:schema xmlns:xsd="http://www.w3.org/2001/XMLSchema" xmlns:xs="http://www.w3.org/2001/XMLSchema" xmlns:p="http://schemas.microsoft.com/office/2006/metadata/properties" xmlns:ns2="2ad23dd2-7189-42e1-9d4b-9d6c1e750eea" xmlns:ns3="14bd5267-83e3-4fc7-ad9a-a41486cb0164" targetNamespace="http://schemas.microsoft.com/office/2006/metadata/properties" ma:root="true" ma:fieldsID="fa74f2a3bc6b0292df8ab2c0e066b8c2" ns2:_="" ns3:_="">
    <xsd:import namespace="2ad23dd2-7189-42e1-9d4b-9d6c1e750eea"/>
    <xsd:import namespace="14bd5267-83e3-4fc7-ad9a-a41486cb01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23dd2-7189-42e1-9d4b-9d6c1e750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9873c3f-d4d3-41db-b041-cf8ba30ccaaf"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d5267-83e3-4fc7-ad9a-a41486cb0164"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3c06d124-a614-42ad-ba95-2d0e83a15a34}" ma:internalName="TaxCatchAll" ma:showField="CatchAllData" ma:web="14bd5267-83e3-4fc7-ad9a-a41486cb01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DF3ABF-8F0C-4515-9BBF-F1FC5B043624}">
  <ds:schemaRefs>
    <ds:schemaRef ds:uri="14bd5267-83e3-4fc7-ad9a-a41486cb0164"/>
    <ds:schemaRef ds:uri="2ad23dd2-7189-42e1-9d4b-9d6c1e750e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0B1D4D-0397-4A5F-8509-62F20192F98D}">
  <ds:schemaRefs>
    <ds:schemaRef ds:uri="14bd5267-83e3-4fc7-ad9a-a41486cb0164"/>
    <ds:schemaRef ds:uri="2ad23dd2-7189-42e1-9d4b-9d6c1e750e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A05AA7-B4FA-4327-AAE3-8ABB80E2E5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Breedbeeld</PresentationFormat>
  <Slides>11</Slides>
  <Notes>11</Notes>
  <HiddenSlides>0</HiddenSlides>
  <ScaleCrop>false</ScaleCrop>
  <HeadingPairs>
    <vt:vector size="4" baseType="variant">
      <vt:variant>
        <vt:lpstr>Thema</vt:lpstr>
      </vt:variant>
      <vt:variant>
        <vt:i4>2</vt:i4>
      </vt:variant>
      <vt:variant>
        <vt:lpstr>Diatitels</vt:lpstr>
      </vt:variant>
      <vt:variant>
        <vt:i4>11</vt:i4>
      </vt:variant>
    </vt:vector>
  </HeadingPairs>
  <TitlesOfParts>
    <vt:vector size="13" baseType="lpstr">
      <vt:lpstr>1_Kantoorthema</vt:lpstr>
      <vt:lpstr>Kantoorthema</vt:lpstr>
      <vt:lpstr>Bijeenkomst Weeffouten  31 oktober 2025</vt:lpstr>
      <vt:lpstr>PowerPoint-presentatie</vt:lpstr>
      <vt:lpstr>PowerPoint-presentatie</vt:lpstr>
      <vt:lpstr>PowerPoint-presentatie</vt:lpstr>
      <vt:lpstr>Behoeften vanuit de gesprekken </vt:lpstr>
      <vt:lpstr>PowerPoint-presentatie</vt:lpstr>
      <vt:lpstr>PowerPoint-presentatie</vt:lpstr>
      <vt:lpstr>Weeffout 4: Inspraak op beleid uit evenwicht  Context huidige stand van zaken </vt:lpstr>
      <vt:lpstr>PowerPoint-presentatie</vt:lpstr>
      <vt:lpstr>Hoe dan wel?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Julie Reuling</dc:creator>
  <cp:revision>35</cp:revision>
  <cp:lastPrinted>2025-03-17T09:26:06Z</cp:lastPrinted>
  <dcterms:modified xsi:type="dcterms:W3CDTF">2025-11-12T14:33:11Z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0x010100762C944BE0211040B0A72D6940042E14</vt:lpwstr>
  </property>
  <property fmtid="{D5CDD505-2E9C-101B-9397-08002B2CF9AE}" pid="3" name="MediaServiceImageTags">
    <vt:lpwstr/>
  </property>
</Properties>
</file>