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60"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74"/>
  </p:normalViewPr>
  <p:slideViewPr>
    <p:cSldViewPr snapToGrid="0">
      <p:cViewPr varScale="1">
        <p:scale>
          <a:sx n="94" d="100"/>
          <a:sy n="94" d="100"/>
        </p:scale>
        <p:origin x="73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nl-NL"/>
              <a:t>Klik om stijl te bewerken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7" name="Date Placeholder 6"/>
          <p:cNvSpPr>
            <a:spLocks noGrp="1"/>
          </p:cNvSpPr>
          <p:nvPr>
            <p:ph type="dt" sz="half" idx="10"/>
          </p:nvPr>
        </p:nvSpPr>
        <p:spPr/>
        <p:txBody>
          <a:bodyPr/>
          <a:lstStyle/>
          <a:p>
            <a:fld id="{B7A18DDB-B85A-5748-971B-142D54D5DBAB}" type="datetimeFigureOut">
              <a:rPr lang="nl-NL" smtClean="0"/>
              <a:t>31-10-2025</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8F726D80-EF99-F84B-8091-CD2BF2243B8F}" type="slidenum">
              <a:rPr lang="nl-NL" smtClean="0"/>
              <a:t>‹nr.›</a:t>
            </a:fld>
            <a:endParaRPr lang="nl-NL"/>
          </a:p>
        </p:txBody>
      </p:sp>
    </p:spTree>
    <p:extLst>
      <p:ext uri="{BB962C8B-B14F-4D97-AF65-F5344CB8AC3E}">
        <p14:creationId xmlns:p14="http://schemas.microsoft.com/office/powerpoint/2010/main" val="528969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7A18DDB-B85A-5748-971B-142D54D5DBAB}" type="datetimeFigureOut">
              <a:rPr lang="nl-NL" smtClean="0"/>
              <a:t>31-10-2025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8F726D80-EF99-F84B-8091-CD2BF2243B8F}" type="slidenum">
              <a:rPr lang="nl-NL" smtClean="0"/>
              <a:t>‹nr.›</a:t>
            </a:fld>
            <a:endParaRPr lang="nl-NL"/>
          </a:p>
        </p:txBody>
      </p:sp>
    </p:spTree>
    <p:extLst>
      <p:ext uri="{BB962C8B-B14F-4D97-AF65-F5344CB8AC3E}">
        <p14:creationId xmlns:p14="http://schemas.microsoft.com/office/powerpoint/2010/main" val="393183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7A18DDB-B85A-5748-971B-142D54D5DBAB}" type="datetimeFigureOut">
              <a:rPr lang="nl-NL" smtClean="0"/>
              <a:t>31-10-2025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8F726D80-EF99-F84B-8091-CD2BF2243B8F}" type="slidenum">
              <a:rPr lang="nl-NL" smtClean="0"/>
              <a:t>‹nr.›</a:t>
            </a:fld>
            <a:endParaRPr lang="nl-NL"/>
          </a:p>
        </p:txBody>
      </p:sp>
    </p:spTree>
    <p:extLst>
      <p:ext uri="{BB962C8B-B14F-4D97-AF65-F5344CB8AC3E}">
        <p14:creationId xmlns:p14="http://schemas.microsoft.com/office/powerpoint/2010/main" val="2069666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B7A18DDB-B85A-5748-971B-142D54D5DBAB}" type="datetimeFigureOut">
              <a:rPr lang="nl-NL" smtClean="0"/>
              <a:t>31-10-2025</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8F726D80-EF99-F84B-8091-CD2BF2243B8F}" type="slidenum">
              <a:rPr lang="nl-NL" smtClean="0"/>
              <a:t>‹nr.›</a:t>
            </a:fld>
            <a:endParaRPr lang="nl-NL"/>
          </a:p>
        </p:txBody>
      </p:sp>
    </p:spTree>
    <p:extLst>
      <p:ext uri="{BB962C8B-B14F-4D97-AF65-F5344CB8AC3E}">
        <p14:creationId xmlns:p14="http://schemas.microsoft.com/office/powerpoint/2010/main" val="1070054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nl-NL"/>
              <a:t>Klik om stijl te bewerken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7" name="Date Placeholder 6"/>
          <p:cNvSpPr>
            <a:spLocks noGrp="1"/>
          </p:cNvSpPr>
          <p:nvPr>
            <p:ph type="dt" sz="half" idx="10"/>
          </p:nvPr>
        </p:nvSpPr>
        <p:spPr/>
        <p:txBody>
          <a:bodyPr/>
          <a:lstStyle/>
          <a:p>
            <a:fld id="{B7A18DDB-B85A-5748-971B-142D54D5DBAB}" type="datetimeFigureOut">
              <a:rPr lang="nl-NL" smtClean="0"/>
              <a:t>31-10-2025</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8F726D80-EF99-F84B-8091-CD2BF2243B8F}" type="slidenum">
              <a:rPr lang="nl-NL" smtClean="0"/>
              <a:t>‹nr.›</a:t>
            </a:fld>
            <a:endParaRPr lang="nl-NL"/>
          </a:p>
        </p:txBody>
      </p:sp>
    </p:spTree>
    <p:extLst>
      <p:ext uri="{BB962C8B-B14F-4D97-AF65-F5344CB8AC3E}">
        <p14:creationId xmlns:p14="http://schemas.microsoft.com/office/powerpoint/2010/main" val="64509019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8" name="Date Placeholder 7"/>
          <p:cNvSpPr>
            <a:spLocks noGrp="1"/>
          </p:cNvSpPr>
          <p:nvPr>
            <p:ph type="dt" sz="half" idx="10"/>
          </p:nvPr>
        </p:nvSpPr>
        <p:spPr/>
        <p:txBody>
          <a:bodyPr/>
          <a:lstStyle/>
          <a:p>
            <a:fld id="{B7A18DDB-B85A-5748-971B-142D54D5DBAB}" type="datetimeFigureOut">
              <a:rPr lang="nl-NL" smtClean="0"/>
              <a:t>31-10-2025</a:t>
            </a:fld>
            <a:endParaRPr lang="nl-NL"/>
          </a:p>
        </p:txBody>
      </p:sp>
      <p:sp>
        <p:nvSpPr>
          <p:cNvPr id="9" name="Footer Placeholder 8"/>
          <p:cNvSpPr>
            <a:spLocks noGrp="1"/>
          </p:cNvSpPr>
          <p:nvPr>
            <p:ph type="ftr" sz="quarter" idx="11"/>
          </p:nvPr>
        </p:nvSpPr>
        <p:spPr/>
        <p:txBody>
          <a:bodyPr/>
          <a:lstStyle/>
          <a:p>
            <a:endParaRPr lang="nl-NL"/>
          </a:p>
        </p:txBody>
      </p:sp>
      <p:sp>
        <p:nvSpPr>
          <p:cNvPr id="10" name="Slide Number Placeholder 9"/>
          <p:cNvSpPr>
            <a:spLocks noGrp="1"/>
          </p:cNvSpPr>
          <p:nvPr>
            <p:ph type="sldNum" sz="quarter" idx="12"/>
          </p:nvPr>
        </p:nvSpPr>
        <p:spPr/>
        <p:txBody>
          <a:bodyPr/>
          <a:lstStyle/>
          <a:p>
            <a:fld id="{8F726D80-EF99-F84B-8091-CD2BF2243B8F}" type="slidenum">
              <a:rPr lang="nl-NL" smtClean="0"/>
              <a:t>‹nr.›</a:t>
            </a:fld>
            <a:endParaRPr lang="nl-NL"/>
          </a:p>
        </p:txBody>
      </p:sp>
    </p:spTree>
    <p:extLst>
      <p:ext uri="{BB962C8B-B14F-4D97-AF65-F5344CB8AC3E}">
        <p14:creationId xmlns:p14="http://schemas.microsoft.com/office/powerpoint/2010/main" val="1794144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1583436" y="3143250"/>
            <a:ext cx="4270248" cy="2596776"/>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7" name="Date Placeholder 6"/>
          <p:cNvSpPr>
            <a:spLocks noGrp="1"/>
          </p:cNvSpPr>
          <p:nvPr>
            <p:ph type="dt" sz="half" idx="10"/>
          </p:nvPr>
        </p:nvSpPr>
        <p:spPr/>
        <p:txBody>
          <a:bodyPr/>
          <a:lstStyle/>
          <a:p>
            <a:fld id="{B7A18DDB-B85A-5748-971B-142D54D5DBAB}" type="datetimeFigureOut">
              <a:rPr lang="nl-NL" smtClean="0"/>
              <a:t>31-10-2025</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8F726D80-EF99-F84B-8091-CD2BF2243B8F}" type="slidenum">
              <a:rPr lang="nl-NL" smtClean="0"/>
              <a:t>‹nr.›</a:t>
            </a:fld>
            <a:endParaRPr lang="nl-NL"/>
          </a:p>
        </p:txBody>
      </p:sp>
      <p:sp>
        <p:nvSpPr>
          <p:cNvPr id="10" name="Title 9"/>
          <p:cNvSpPr>
            <a:spLocks noGrp="1"/>
          </p:cNvSpPr>
          <p:nvPr>
            <p:ph type="title"/>
          </p:nvPr>
        </p:nvSpPr>
        <p:spPr/>
        <p:txBody>
          <a:bodyPr/>
          <a:lstStyle/>
          <a:p>
            <a:r>
              <a:rPr lang="nl-NL"/>
              <a:t>Klik om stijl te bewerken</a:t>
            </a:r>
            <a:endParaRPr lang="en-US" dirty="0"/>
          </a:p>
        </p:txBody>
      </p:sp>
    </p:spTree>
    <p:extLst>
      <p:ext uri="{BB962C8B-B14F-4D97-AF65-F5344CB8AC3E}">
        <p14:creationId xmlns:p14="http://schemas.microsoft.com/office/powerpoint/2010/main" val="2936927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B7A18DDB-B85A-5748-971B-142D54D5DBAB}" type="datetimeFigureOut">
              <a:rPr lang="nl-NL" smtClean="0"/>
              <a:t>31-10-2025</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8F726D80-EF99-F84B-8091-CD2BF2243B8F}" type="slidenum">
              <a:rPr lang="nl-NL" smtClean="0"/>
              <a:t>‹nr.›</a:t>
            </a:fld>
            <a:endParaRPr lang="nl-NL"/>
          </a:p>
        </p:txBody>
      </p:sp>
    </p:spTree>
    <p:extLst>
      <p:ext uri="{BB962C8B-B14F-4D97-AF65-F5344CB8AC3E}">
        <p14:creationId xmlns:p14="http://schemas.microsoft.com/office/powerpoint/2010/main" val="1979300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A18DDB-B85A-5748-971B-142D54D5DBAB}" type="datetimeFigureOut">
              <a:rPr lang="nl-NL" smtClean="0"/>
              <a:t>31-10-2025</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8F726D80-EF99-F84B-8091-CD2BF2243B8F}" type="slidenum">
              <a:rPr lang="nl-NL" smtClean="0"/>
              <a:t>‹nr.›</a:t>
            </a:fld>
            <a:endParaRPr lang="nl-NL"/>
          </a:p>
        </p:txBody>
      </p:sp>
    </p:spTree>
    <p:extLst>
      <p:ext uri="{BB962C8B-B14F-4D97-AF65-F5344CB8AC3E}">
        <p14:creationId xmlns:p14="http://schemas.microsoft.com/office/powerpoint/2010/main" val="3909299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nl-NL"/>
              <a:t>Klik om stijl te bewerken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9" name="Date Placeholder 8"/>
          <p:cNvSpPr>
            <a:spLocks noGrp="1"/>
          </p:cNvSpPr>
          <p:nvPr>
            <p:ph type="dt" sz="half" idx="10"/>
          </p:nvPr>
        </p:nvSpPr>
        <p:spPr/>
        <p:txBody>
          <a:bodyPr/>
          <a:lstStyle/>
          <a:p>
            <a:fld id="{B7A18DDB-B85A-5748-971B-142D54D5DBAB}" type="datetimeFigureOut">
              <a:rPr lang="nl-NL" smtClean="0"/>
              <a:t>31-10-2025</a:t>
            </a:fld>
            <a:endParaRPr lang="nl-NL"/>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nl-NL"/>
          </a:p>
        </p:txBody>
      </p:sp>
      <p:sp>
        <p:nvSpPr>
          <p:cNvPr id="11" name="Slide Number Placeholder 10"/>
          <p:cNvSpPr>
            <a:spLocks noGrp="1"/>
          </p:cNvSpPr>
          <p:nvPr>
            <p:ph type="sldNum" sz="quarter" idx="12"/>
          </p:nvPr>
        </p:nvSpPr>
        <p:spPr/>
        <p:txBody>
          <a:bodyPr/>
          <a:lstStyle/>
          <a:p>
            <a:fld id="{8F726D80-EF99-F84B-8091-CD2BF2243B8F}" type="slidenum">
              <a:rPr lang="nl-NL" smtClean="0"/>
              <a:t>‹nr.›</a:t>
            </a:fld>
            <a:endParaRPr lang="nl-NL"/>
          </a:p>
        </p:txBody>
      </p:sp>
    </p:spTree>
    <p:extLst>
      <p:ext uri="{BB962C8B-B14F-4D97-AF65-F5344CB8AC3E}">
        <p14:creationId xmlns:p14="http://schemas.microsoft.com/office/powerpoint/2010/main" val="3948074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nl-NL"/>
              <a:t>Klik om stijl te bewerken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7A18DDB-B85A-5748-971B-142D54D5DBAB}" type="datetimeFigureOut">
              <a:rPr lang="nl-NL" smtClean="0"/>
              <a:t>31-10-2025</a:t>
            </a:fld>
            <a:endParaRPr lang="nl-NL"/>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nl-NL"/>
          </a:p>
        </p:txBody>
      </p:sp>
      <p:sp>
        <p:nvSpPr>
          <p:cNvPr id="10" name="Slide Number Placeholder 9"/>
          <p:cNvSpPr>
            <a:spLocks noGrp="1"/>
          </p:cNvSpPr>
          <p:nvPr>
            <p:ph type="sldNum" sz="quarter" idx="12"/>
          </p:nvPr>
        </p:nvSpPr>
        <p:spPr/>
        <p:txBody>
          <a:bodyPr/>
          <a:lstStyle/>
          <a:p>
            <a:fld id="{8F726D80-EF99-F84B-8091-CD2BF2243B8F}" type="slidenum">
              <a:rPr lang="nl-NL" smtClean="0"/>
              <a:t>‹nr.›</a:t>
            </a:fld>
            <a:endParaRPr lang="nl-NL"/>
          </a:p>
        </p:txBody>
      </p:sp>
    </p:spTree>
    <p:extLst>
      <p:ext uri="{BB962C8B-B14F-4D97-AF65-F5344CB8AC3E}">
        <p14:creationId xmlns:p14="http://schemas.microsoft.com/office/powerpoint/2010/main" val="4063553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7A18DDB-B85A-5748-971B-142D54D5DBAB}" type="datetimeFigureOut">
              <a:rPr lang="nl-NL" smtClean="0"/>
              <a:t>31-10-2025</a:t>
            </a:fld>
            <a:endParaRPr lang="nl-NL"/>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nl-NL"/>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F726D80-EF99-F84B-8091-CD2BF2243B8F}" type="slidenum">
              <a:rPr lang="nl-NL" smtClean="0"/>
              <a:t>‹nr.›</a:t>
            </a:fld>
            <a:endParaRPr lang="nl-NL"/>
          </a:p>
        </p:txBody>
      </p:sp>
    </p:spTree>
    <p:extLst>
      <p:ext uri="{BB962C8B-B14F-4D97-AF65-F5344CB8AC3E}">
        <p14:creationId xmlns:p14="http://schemas.microsoft.com/office/powerpoint/2010/main" val="6249732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C3D05C-F951-6854-1DF4-63F6CE08C908}"/>
              </a:ext>
            </a:extLst>
          </p:cNvPr>
          <p:cNvSpPr>
            <a:spLocks noGrp="1"/>
          </p:cNvSpPr>
          <p:nvPr>
            <p:ph type="ctrTitle"/>
          </p:nvPr>
        </p:nvSpPr>
        <p:spPr/>
        <p:txBody>
          <a:bodyPr>
            <a:normAutofit/>
          </a:bodyPr>
          <a:lstStyle/>
          <a:p>
            <a:r>
              <a:rPr lang="nl-NL" dirty="0"/>
              <a:t>Presentatie drie jaar platform Weeffouten 31/10/2025</a:t>
            </a:r>
          </a:p>
        </p:txBody>
      </p:sp>
      <p:sp>
        <p:nvSpPr>
          <p:cNvPr id="3" name="Ondertitel 2">
            <a:extLst>
              <a:ext uri="{FF2B5EF4-FFF2-40B4-BE49-F238E27FC236}">
                <a16:creationId xmlns:a16="http://schemas.microsoft.com/office/drawing/2014/main" id="{9AFA3E1C-44F1-129C-7E31-97C876DE68DB}"/>
              </a:ext>
            </a:extLst>
          </p:cNvPr>
          <p:cNvSpPr>
            <a:spLocks noGrp="1"/>
          </p:cNvSpPr>
          <p:nvPr>
            <p:ph type="subTitle" idx="1"/>
          </p:nvPr>
        </p:nvSpPr>
        <p:spPr/>
        <p:txBody>
          <a:bodyPr>
            <a:normAutofit lnSpcReduction="10000"/>
          </a:bodyPr>
          <a:lstStyle/>
          <a:p>
            <a:r>
              <a:rPr lang="nl-NL" dirty="0"/>
              <a:t>Weeffout 2: Gedoogbeleid ondermijnt wetgeving</a:t>
            </a:r>
          </a:p>
          <a:p>
            <a:endParaRPr lang="nl-NL" dirty="0"/>
          </a:p>
          <a:p>
            <a:r>
              <a:rPr lang="nl-NL" dirty="0"/>
              <a:t>Sem Bakker Recht voor Klimaat</a:t>
            </a:r>
          </a:p>
        </p:txBody>
      </p:sp>
    </p:spTree>
    <p:extLst>
      <p:ext uri="{BB962C8B-B14F-4D97-AF65-F5344CB8AC3E}">
        <p14:creationId xmlns:p14="http://schemas.microsoft.com/office/powerpoint/2010/main" val="3609814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95A0BB-C128-110A-106F-E4D9070AE342}"/>
              </a:ext>
            </a:extLst>
          </p:cNvPr>
          <p:cNvSpPr>
            <a:spLocks noGrp="1"/>
          </p:cNvSpPr>
          <p:nvPr>
            <p:ph type="title"/>
          </p:nvPr>
        </p:nvSpPr>
        <p:spPr/>
        <p:txBody>
          <a:bodyPr/>
          <a:lstStyle/>
          <a:p>
            <a:r>
              <a:rPr lang="nl-NL" dirty="0"/>
              <a:t>Twee in het oog springende krantenkoppen</a:t>
            </a:r>
          </a:p>
        </p:txBody>
      </p:sp>
      <p:sp>
        <p:nvSpPr>
          <p:cNvPr id="3" name="Tijdelijke aanduiding voor inhoud 2">
            <a:extLst>
              <a:ext uri="{FF2B5EF4-FFF2-40B4-BE49-F238E27FC236}">
                <a16:creationId xmlns:a16="http://schemas.microsoft.com/office/drawing/2014/main" id="{D34CC1E8-E74D-5EA9-2A48-7C96B0B82457}"/>
              </a:ext>
            </a:extLst>
          </p:cNvPr>
          <p:cNvSpPr>
            <a:spLocks noGrp="1"/>
          </p:cNvSpPr>
          <p:nvPr>
            <p:ph idx="1"/>
          </p:nvPr>
        </p:nvSpPr>
        <p:spPr/>
        <p:txBody>
          <a:bodyPr/>
          <a:lstStyle/>
          <a:p>
            <a:r>
              <a:rPr lang="nl-NL" dirty="0"/>
              <a:t>Staalslakken op veel meer plekken gevonden: aantal locaties bijna verdubbeld (mede dankzij groot aantal lezerstips) (</a:t>
            </a:r>
            <a:r>
              <a:rPr lang="nl-NL" dirty="0" err="1"/>
              <a:t>Nu.nl</a:t>
            </a:r>
            <a:r>
              <a:rPr lang="nl-NL" dirty="0"/>
              <a:t>/8 oktober 2025)</a:t>
            </a:r>
          </a:p>
          <a:p>
            <a:r>
              <a:rPr lang="nl-NL" dirty="0"/>
              <a:t>‘Waardevolle signalen’ van burgers helpen bij het opsporen van milieumisstanden (Trouw/22 oktober jl.)</a:t>
            </a:r>
          </a:p>
        </p:txBody>
      </p:sp>
    </p:spTree>
    <p:extLst>
      <p:ext uri="{BB962C8B-B14F-4D97-AF65-F5344CB8AC3E}">
        <p14:creationId xmlns:p14="http://schemas.microsoft.com/office/powerpoint/2010/main" val="3315383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29F147-7F0A-C7C3-76CE-4782062B9899}"/>
              </a:ext>
            </a:extLst>
          </p:cNvPr>
          <p:cNvSpPr>
            <a:spLocks noGrp="1"/>
          </p:cNvSpPr>
          <p:nvPr>
            <p:ph type="title"/>
          </p:nvPr>
        </p:nvSpPr>
        <p:spPr/>
        <p:txBody>
          <a:bodyPr/>
          <a:lstStyle/>
          <a:p>
            <a:r>
              <a:rPr lang="nl-NL" dirty="0"/>
              <a:t>Uitzoomen/rechtsfilosofen</a:t>
            </a:r>
          </a:p>
        </p:txBody>
      </p:sp>
      <p:sp>
        <p:nvSpPr>
          <p:cNvPr id="3" name="Tijdelijke aanduiding voor inhoud 2">
            <a:extLst>
              <a:ext uri="{FF2B5EF4-FFF2-40B4-BE49-F238E27FC236}">
                <a16:creationId xmlns:a16="http://schemas.microsoft.com/office/drawing/2014/main" id="{055CB39A-B8DF-6322-71AA-45D8E749691D}"/>
              </a:ext>
            </a:extLst>
          </p:cNvPr>
          <p:cNvSpPr>
            <a:spLocks noGrp="1"/>
          </p:cNvSpPr>
          <p:nvPr>
            <p:ph idx="1"/>
          </p:nvPr>
        </p:nvSpPr>
        <p:spPr/>
        <p:txBody>
          <a:bodyPr/>
          <a:lstStyle/>
          <a:p>
            <a:r>
              <a:rPr lang="nl-NL" dirty="0" err="1"/>
              <a:t>Lon</a:t>
            </a:r>
            <a:r>
              <a:rPr lang="nl-NL" dirty="0"/>
              <a:t> L. </a:t>
            </a:r>
            <a:r>
              <a:rPr lang="nl-NL" dirty="0" err="1"/>
              <a:t>Fuller</a:t>
            </a:r>
            <a:r>
              <a:rPr lang="nl-NL" dirty="0"/>
              <a:t>: recht moet effectief worden gehandhaafd om morele autoriteit te houden</a:t>
            </a:r>
          </a:p>
          <a:p>
            <a:r>
              <a:rPr lang="nl-NL" dirty="0"/>
              <a:t>Jacques </a:t>
            </a:r>
            <a:r>
              <a:rPr lang="nl-NL" dirty="0" err="1"/>
              <a:t>Derrida</a:t>
            </a:r>
            <a:r>
              <a:rPr lang="nl-NL" dirty="0"/>
              <a:t>: focus op machtsstructuren die ten grondslag liggen aan (milieu)wetgeving. Kan inconsistentie in handhaving verklaren en gebrek aan vertrouwen in rechtssysteem. Wijst ook op morele verantwoordelijkheid van individuen, bedrijven en de overheid.</a:t>
            </a:r>
          </a:p>
          <a:p>
            <a:r>
              <a:rPr lang="nl-NL" dirty="0"/>
              <a:t>Pleit voor meer flexibele en contextuele benadering van het recht</a:t>
            </a:r>
          </a:p>
          <a:p>
            <a:pPr marL="0" indent="0">
              <a:buNone/>
            </a:pPr>
            <a:endParaRPr lang="nl-NL" dirty="0"/>
          </a:p>
          <a:p>
            <a:endParaRPr lang="nl-NL" dirty="0"/>
          </a:p>
        </p:txBody>
      </p:sp>
    </p:spTree>
    <p:extLst>
      <p:ext uri="{BB962C8B-B14F-4D97-AF65-F5344CB8AC3E}">
        <p14:creationId xmlns:p14="http://schemas.microsoft.com/office/powerpoint/2010/main" val="1384694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A97DED-AAA2-8C02-1187-BD6DEF072A59}"/>
              </a:ext>
            </a:extLst>
          </p:cNvPr>
          <p:cNvSpPr>
            <a:spLocks noGrp="1"/>
          </p:cNvSpPr>
          <p:nvPr>
            <p:ph type="title"/>
          </p:nvPr>
        </p:nvSpPr>
        <p:spPr/>
        <p:txBody>
          <a:bodyPr/>
          <a:lstStyle/>
          <a:p>
            <a:r>
              <a:rPr lang="nl-NL" dirty="0"/>
              <a:t>Centrale VRAAG Vandaag</a:t>
            </a:r>
          </a:p>
        </p:txBody>
      </p:sp>
      <p:sp>
        <p:nvSpPr>
          <p:cNvPr id="3" name="Tijdelijke aanduiding voor inhoud 2">
            <a:extLst>
              <a:ext uri="{FF2B5EF4-FFF2-40B4-BE49-F238E27FC236}">
                <a16:creationId xmlns:a16="http://schemas.microsoft.com/office/drawing/2014/main" id="{157F5596-8BC3-96CE-003D-6730B0BBF7A0}"/>
              </a:ext>
            </a:extLst>
          </p:cNvPr>
          <p:cNvSpPr>
            <a:spLocks noGrp="1"/>
          </p:cNvSpPr>
          <p:nvPr>
            <p:ph idx="1"/>
          </p:nvPr>
        </p:nvSpPr>
        <p:spPr/>
        <p:txBody>
          <a:bodyPr/>
          <a:lstStyle/>
          <a:p>
            <a:r>
              <a:rPr lang="nl-NL" dirty="0"/>
              <a:t>Is het überhaupt mogelijk om zodanige (milieu)wetgeving te maken waarbij gedogen geen optie meer is?</a:t>
            </a:r>
          </a:p>
          <a:p>
            <a:r>
              <a:rPr lang="nl-NL" dirty="0"/>
              <a:t>Wat is hiervoor nodig?</a:t>
            </a:r>
          </a:p>
          <a:p>
            <a:r>
              <a:rPr lang="nl-NL" dirty="0"/>
              <a:t>Wat is de rol van juristen hierin? En die van ons hier?</a:t>
            </a:r>
          </a:p>
        </p:txBody>
      </p:sp>
    </p:spTree>
    <p:extLst>
      <p:ext uri="{BB962C8B-B14F-4D97-AF65-F5344CB8AC3E}">
        <p14:creationId xmlns:p14="http://schemas.microsoft.com/office/powerpoint/2010/main" val="52446238"/>
      </p:ext>
    </p:extLst>
  </p:cSld>
  <p:clrMapOvr>
    <a:masterClrMapping/>
  </p:clrMapOvr>
</p:sld>
</file>

<file path=ppt/theme/theme1.xml><?xml version="1.0" encoding="utf-8"?>
<a:theme xmlns:a="http://schemas.openxmlformats.org/drawingml/2006/main" name="Pakket">
  <a:themeElements>
    <a:clrScheme name="Pakket">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kke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
  <TotalTime>2775</TotalTime>
  <Words>179</Words>
  <Application>Microsoft Macintosh PowerPoint</Application>
  <PresentationFormat>Breedbeeld</PresentationFormat>
  <Paragraphs>15</Paragraphs>
  <Slides>4</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4</vt:i4>
      </vt:variant>
    </vt:vector>
  </HeadingPairs>
  <TitlesOfParts>
    <vt:vector size="7" baseType="lpstr">
      <vt:lpstr>Arial</vt:lpstr>
      <vt:lpstr>Gill Sans MT</vt:lpstr>
      <vt:lpstr>Pakket</vt:lpstr>
      <vt:lpstr>Presentatie drie jaar platform Weeffouten 31/10/2025</vt:lpstr>
      <vt:lpstr>Twee in het oog springende krantenkoppen</vt:lpstr>
      <vt:lpstr>Uitzoomen/rechtsfilosofen</vt:lpstr>
      <vt:lpstr>Centrale VRAAG Vandaag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Presentatie drie jaar platform Weeffouten 31/10/2025</dc:title>
  <dc:creator>Sem Bakker</dc:creator>
  <cp:lastModifiedBy>Sem Bakker</cp:lastModifiedBy>
  <cp:revision>9</cp:revision>
  <dcterms:created xsi:type="dcterms:W3CDTF">2025-10-27T13:52:21Z</dcterms:created>
  <dcterms:modified xsi:type="dcterms:W3CDTF">2025-10-31T09:26:10Z</dcterms:modified>
</cp:coreProperties>
</file>